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Lst>
  <p:sldSz cy="6858000" cx="12192000"/>
  <p:notesSz cx="6858000" cy="9144000"/>
  <p:embeddedFontLst>
    <p:embeddedFont>
      <p:font typeface="Play"/>
      <p:regular r:id="rId9"/>
      <p:bold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1" roundtripDataSignature="AMtx7mggoCiQvpf7xl4k81sX3D8UawCD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customschemas.google.com/relationships/presentationmetadata" Target="metadata"/><Relationship Id="rId10" Type="http://schemas.openxmlformats.org/officeDocument/2006/relationships/font" Target="fonts/Play-bold.fntdata"/><Relationship Id="rId9" Type="http://schemas.openxmlformats.org/officeDocument/2006/relationships/font" Target="fonts/Play-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26" name="Google Shape;2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4"/>
          <p:cNvSpPr/>
          <p:nvPr>
            <p:ph idx="2" type="pic"/>
          </p:nvPr>
        </p:nvSpPr>
        <p:spPr>
          <a:xfrm>
            <a:off x="5183188" y="987425"/>
            <a:ext cx="6172200" cy="4873625"/>
          </a:xfrm>
          <a:prstGeom prst="rect">
            <a:avLst/>
          </a:prstGeom>
          <a:noFill/>
          <a:ln>
            <a:noFill/>
          </a:ln>
        </p:spPr>
      </p:sp>
      <p:sp>
        <p:nvSpPr>
          <p:cNvPr id="64" name="Google Shape;64;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Farmhouse</a:t>
            </a:r>
            <a:endParaRPr/>
          </a:p>
        </p:txBody>
      </p:sp>
      <p:pic>
        <p:nvPicPr>
          <p:cNvPr descr="A monochromatic illustration of an eco-friendly, earth-sheltered farmhouse. The design features a curved, dome-like entrance on the left, leading into a larger rectangular structure. The building has a flat roof with several solar panels angled towards the sky, suggesting sustainable energy use. There is a prominent circular window on the front wall. To the right, a bank of six rectangular windows is set at an angle, allowing for maximum natural light intake. Behind this section, a cylindrical water tank, partially visible, sits atop the house. The house is surrounded by a rocky landscape with a background of low mountains, suggesting a remote or rural setting." id="85" name="Google Shape;85;p1"/>
          <p:cNvPicPr preferRelativeResize="0"/>
          <p:nvPr>
            <p:ph idx="1" type="body"/>
          </p:nvPr>
        </p:nvPicPr>
        <p:blipFill rotWithShape="1">
          <a:blip r:embed="rId3">
            <a:alphaModFix/>
          </a:blip>
          <a:srcRect b="0" l="0" r="0" t="0"/>
          <a:stretch/>
        </p:blipFill>
        <p:spPr>
          <a:xfrm>
            <a:off x="2632248" y="1825625"/>
            <a:ext cx="6927503" cy="43513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Mars Habitat</a:t>
            </a:r>
            <a:endParaRPr/>
          </a:p>
        </p:txBody>
      </p:sp>
      <p:pic>
        <p:nvPicPr>
          <p:cNvPr descr="A futuristic Martian landscape featuring multiple structures. In the foreground, there are two dome-shaped habitats, partially covered with what appears to be a layer of Martian soil. Each dome has a rectangular door with an oval window, ventilation pipes, and a wired connection running along the ground. Dark solar panels are positioned horizontally in front of the domes, forming a pathway. In the background, a tall cylindrical structure labeled &quot;MARS&quot; is visible, featuring a small ladder leading to its roof. On top of the domes, there are two satellite dishes, suggesting communication capabilities. The landscape around the structures is barren, with rolling hills under a clear sky." id="91" name="Google Shape;91;p2"/>
          <p:cNvPicPr preferRelativeResize="0"/>
          <p:nvPr>
            <p:ph idx="1" type="body"/>
          </p:nvPr>
        </p:nvPicPr>
        <p:blipFill rotWithShape="1">
          <a:blip r:embed="rId3">
            <a:alphaModFix/>
          </a:blip>
          <a:srcRect b="0" l="0" r="0" t="0"/>
          <a:stretch/>
        </p:blipFill>
        <p:spPr>
          <a:xfrm>
            <a:off x="2586856" y="1825625"/>
            <a:ext cx="7018287" cy="43513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Floating Research Lab</a:t>
            </a:r>
            <a:endParaRPr/>
          </a:p>
        </p:txBody>
      </p:sp>
      <p:pic>
        <p:nvPicPr>
          <p:cNvPr descr="A futuristic Martian landscape featuring multiple structures. In the foreground, there are two dome-shaped habitats, partially covered with what appears to be a layer of Martian soil. Each dome has a rectangular door with an oval window, ventilation pipes, and a wired connection running along the ground. Dark solar panels are positioned horizontally in front of the domes, forming a pathway. In the background, a tall cylindrical structure labeled &quot;MARS&quot; is visible, featuring a small ladder leading to its roof. On top of the domes, there are two satellite dishes, suggesting communication capabilities. The landscape around the structures is barren, with rolling hills under a clear sky." id="97" name="Google Shape;97;p3"/>
          <p:cNvPicPr preferRelativeResize="0"/>
          <p:nvPr>
            <p:ph idx="1" type="body"/>
          </p:nvPr>
        </p:nvPicPr>
        <p:blipFill rotWithShape="1">
          <a:blip r:embed="rId3">
            <a:alphaModFix/>
          </a:blip>
          <a:srcRect b="0" l="0" r="0" t="0"/>
          <a:stretch/>
        </p:blipFill>
        <p:spPr>
          <a:xfrm>
            <a:off x="2590390" y="1825625"/>
            <a:ext cx="7011219" cy="43513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International Space Station</a:t>
            </a:r>
            <a:endParaRPr/>
          </a:p>
        </p:txBody>
      </p:sp>
      <p:pic>
        <p:nvPicPr>
          <p:cNvPr descr="A black-and-white illustration of the International Space Station (ISS) set against a backdrop of space. The structure is composed of various interconnected modules and components. The central part features cylindrical modules arranged in a linear fashion, connected by a truss structure. Solar panels, depicted as rectangular grids, extend outward from each side of the station, capturing sunlight. The panels appear slightly angled relative to the central modules. Mechanical arms and various antennae are visible, adding to the station’s complexity and functionality. The modules and panels present a geometric arrangement, creating a sense of symmetry and balance." id="103" name="Google Shape;103;p4"/>
          <p:cNvPicPr preferRelativeResize="0"/>
          <p:nvPr>
            <p:ph idx="1" type="body"/>
          </p:nvPr>
        </p:nvPicPr>
        <p:blipFill rotWithShape="1">
          <a:blip r:embed="rId3">
            <a:alphaModFix/>
          </a:blip>
          <a:srcRect b="0" l="0" r="0" t="0"/>
          <a:stretch/>
        </p:blipFill>
        <p:spPr>
          <a:xfrm>
            <a:off x="2572649" y="1825625"/>
            <a:ext cx="7046701" cy="43513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2024-08-05T15:57:21Z</dcterms:created>
  <dc:creator>Derek Butterton</dc:creator>
</cp:coreProperties>
</file>