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7772400" cx="10058400"/>
  <p:notesSz cx="6858000" cy="9144000"/>
  <p:embeddedFontLst>
    <p:embeddedFont>
      <p:font typeface="Raleway SemiBold"/>
      <p:regular r:id="rId49"/>
      <p:bold r:id="rId50"/>
      <p:italic r:id="rId51"/>
      <p:boldItalic r:id="rId52"/>
    </p:embeddedFont>
    <p:embeddedFont>
      <p:font typeface="Montserra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92">
          <p15:clr>
            <a:srgbClr val="747775"/>
          </p15:clr>
        </p15:guide>
        <p15:guide id="2" pos="936">
          <p15:clr>
            <a:srgbClr val="747775"/>
          </p15:clr>
        </p15:guide>
        <p15:guide id="3" pos="5368">
          <p15:clr>
            <a:srgbClr val="747775"/>
          </p15:clr>
        </p15:guide>
        <p15:guide id="4" orient="horz" pos="971">
          <p15:clr>
            <a:srgbClr val="747775"/>
          </p15:clr>
        </p15:guide>
      </p15:sldGuideLst>
    </p:ext>
    <p:ext uri="GoogleSlidesCustomDataVersion2">
      <go:slidesCustomData xmlns:go="http://customooxmlschemas.google.com/" r:id="rId57" roundtripDataSignature="AMtx7miy/Z6FVryXfz4LPdWace4cYnOF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92" orient="horz"/>
        <p:guide pos="936"/>
        <p:guide pos="5368"/>
        <p:guide pos="97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Raleway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SemiBold-italic.fntdata"/><Relationship Id="rId50" Type="http://schemas.openxmlformats.org/officeDocument/2006/relationships/font" Target="fonts/RalewaySemiBold-bold.fntdata"/><Relationship Id="rId53" Type="http://schemas.openxmlformats.org/officeDocument/2006/relationships/font" Target="fonts/Montserrat-regular.fntdata"/><Relationship Id="rId52" Type="http://schemas.openxmlformats.org/officeDocument/2006/relationships/font" Target="fonts/RalewaySemiBold-boldItalic.fntdata"/><Relationship Id="rId11" Type="http://schemas.openxmlformats.org/officeDocument/2006/relationships/slide" Target="slides/slide5.xml"/><Relationship Id="rId55" Type="http://schemas.openxmlformats.org/officeDocument/2006/relationships/font" Target="fonts/Montserrat-italic.fntdata"/><Relationship Id="rId10" Type="http://schemas.openxmlformats.org/officeDocument/2006/relationships/slide" Target="slides/slide4.xml"/><Relationship Id="rId54" Type="http://schemas.openxmlformats.org/officeDocument/2006/relationships/font" Target="fonts/Montserrat-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Montserra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23cfeef94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723cfeef9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3723cfeef9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a85bdf2cd_0_35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4a85bdf2cd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4a85bdf2cd_0_3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4a85bdf2cd_0_4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4a85bdf2cd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34a85bdf2cd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23cfeef94_0_5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723cfeef94_0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23cfeef94_0_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5d4a1e052_0_82:notes"/>
          <p:cNvSpPr/>
          <p:nvPr>
            <p:ph idx="2" type="sldImg"/>
          </p:nvPr>
        </p:nvSpPr>
        <p:spPr>
          <a:xfrm>
            <a:off x="121052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5d4a1e052_0_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5d4a1e052_0_0:notes"/>
          <p:cNvSpPr/>
          <p:nvPr>
            <p:ph idx="2" type="sldImg"/>
          </p:nvPr>
        </p:nvSpPr>
        <p:spPr>
          <a:xfrm>
            <a:off x="121052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5d4a1e05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23cfeef94_0_6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23cfeef94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723cfeef94_0_6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28765d320_0_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728765d32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728765d32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72e1d9e37f_0_8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72e1d9e37f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372e1d9e37f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72e1d9e37f_0_8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72e1d9e37f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372e1d9e37f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72e1d9e37f_0_9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72e1d9e37f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72e1d9e37f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23cfeef94_0_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723cfeef9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723cfeef9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2e1d9e37f_0_10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72e1d9e37f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72e1d9e37f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2e1d9e37f_0_10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72e1d9e37f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372e1d9e37f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2e1d9e37f_0_11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72e1d9e37f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372e1d9e37f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2e1d9e37f_0_1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72e1d9e37f_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372e1d9e37f_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2e1d9e37f_0_1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2e1d9e37f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72e1d9e37f_0_1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2e1d9e37f_0_1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72e1d9e37f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72e1d9e37f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2e1d9e37f_0_13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2e1d9e37f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72e1d9e37f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2e1d9e37f_0_14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2e1d9e37f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72e1d9e37f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2e1d9e37f_0_1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72e1d9e37f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72e1d9e37f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72e1d9e37f_0_15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72e1d9e37f_0_1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372e1d9e37f_0_1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23cfeef94_0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723cfeef9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723cfeef9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72e1d9e37f_0_15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72e1d9e37f_0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372e1d9e37f_0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72e1d9e37f_0_16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72e1d9e37f_0_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72e1d9e37f_0_1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2e1d9e37f_0_17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72e1d9e37f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72e1d9e37f_0_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72e1d9e37f_0_2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72e1d9e37f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72e1d9e37f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72e1d9e37f_0_2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72e1d9e37f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72e1d9e37f_0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72e1d9e37f_0_2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72e1d9e37f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372e1d9e37f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72e1d9e37f_0_2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72e1d9e37f_0_2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72e1d9e37f_0_2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72e1d9e37f_0_21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72e1d9e37f_0_2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72e1d9e37f_0_2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72e1d9e37f_0_20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72e1d9e37f_0_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72e1d9e37f_0_2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72e1d9e37f_0_20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72e1d9e37f_0_2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72e1d9e37f_0_2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23cfeef94_0_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723cfeef9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723cfeef9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72e1d9e37f_0_19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72e1d9e37f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372e1d9e37f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72e1d9e37f_0_18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72e1d9e37f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372e1d9e37f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72e1d9e37f_0_19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72e1d9e37f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372e1d9e37f_0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23cfeef94_0_2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3723cfeef9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723cfeef94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23cfeef94_0_3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723cfeef9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723cfeef94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23cfeef94_0_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723cfeef94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723cfeef94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23cfeef94_0_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723cfeef94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723cfeef94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23cfeef94_0_53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3723cfeef94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3723cfeef94_0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723cfeef94_0_114"/>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 name="Google Shape;15;g3723cfeef94_0_114"/>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723cfeef94_0_11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g3723cfeef94_0_140"/>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3723cfeef94_0_140"/>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5" name="Google Shape;55;g3723cfeef94_0_140"/>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56" name="Google Shape;56;g3723cfeef94_0_140"/>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57" name="Google Shape;57;g3723cfeef94_0_14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g3723cfeef94_0_146"/>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rmAutofit/>
          </a:bodyPr>
          <a:lstStyle>
            <a:lvl1pPr indent="-228600" lvl="0" marL="457200" algn="l">
              <a:lnSpc>
                <a:spcPct val="100000"/>
              </a:lnSpc>
              <a:spcBef>
                <a:spcPts val="0"/>
              </a:spcBef>
              <a:spcAft>
                <a:spcPts val="0"/>
              </a:spcAft>
              <a:buSzPts val="2200"/>
              <a:buNone/>
              <a:defRPr/>
            </a:lvl1pPr>
          </a:lstStyle>
          <a:p/>
        </p:txBody>
      </p:sp>
      <p:sp>
        <p:nvSpPr>
          <p:cNvPr id="60" name="Google Shape;60;g3723cfeef94_0_14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g3723cfeef94_0_149"/>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63" name="Google Shape;63;g3723cfeef94_0_149"/>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64" name="Google Shape;64;g3723cfeef94_0_14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g3723cfeef94_0_15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g3723cfeef94_0_495"/>
          <p:cNvSpPr txBox="1"/>
          <p:nvPr>
            <p:ph type="ctrTitle"/>
          </p:nvPr>
        </p:nvSpPr>
        <p:spPr>
          <a:xfrm>
            <a:off x="342879" y="1125136"/>
            <a:ext cx="9372600" cy="3101400"/>
          </a:xfrm>
          <a:prstGeom prst="rect">
            <a:avLst/>
          </a:prstGeom>
          <a:noFill/>
          <a:ln>
            <a:noFill/>
          </a:ln>
        </p:spPr>
        <p:txBody>
          <a:bodyPr anchorCtr="0" anchor="b" bIns="107275" lIns="107275" spcFirstLastPara="1" rIns="107275" wrap="square" tIns="107275">
            <a:normAutofit/>
          </a:bodyPr>
          <a:lstStyle>
            <a:lvl1pPr lvl="0" algn="ctr">
              <a:lnSpc>
                <a:spcPct val="100000"/>
              </a:lnSpc>
              <a:spcBef>
                <a:spcPts val="0"/>
              </a:spcBef>
              <a:spcAft>
                <a:spcPts val="0"/>
              </a:spcAft>
              <a:buSzPts val="6100"/>
              <a:buNone/>
              <a:defRPr sz="6100"/>
            </a:lvl1pPr>
            <a:lvl2pPr lvl="1" algn="ctr">
              <a:lnSpc>
                <a:spcPct val="100000"/>
              </a:lnSpc>
              <a:spcBef>
                <a:spcPts val="0"/>
              </a:spcBef>
              <a:spcAft>
                <a:spcPts val="0"/>
              </a:spcAft>
              <a:buSzPts val="6100"/>
              <a:buNone/>
              <a:defRPr sz="6100"/>
            </a:lvl2pPr>
            <a:lvl3pPr lvl="2" algn="ctr">
              <a:lnSpc>
                <a:spcPct val="100000"/>
              </a:lnSpc>
              <a:spcBef>
                <a:spcPts val="0"/>
              </a:spcBef>
              <a:spcAft>
                <a:spcPts val="0"/>
              </a:spcAft>
              <a:buSzPts val="6100"/>
              <a:buNone/>
              <a:defRPr sz="6100"/>
            </a:lvl3pPr>
            <a:lvl4pPr lvl="3" algn="ctr">
              <a:lnSpc>
                <a:spcPct val="100000"/>
              </a:lnSpc>
              <a:spcBef>
                <a:spcPts val="0"/>
              </a:spcBef>
              <a:spcAft>
                <a:spcPts val="0"/>
              </a:spcAft>
              <a:buSzPts val="6100"/>
              <a:buNone/>
              <a:defRPr sz="6100"/>
            </a:lvl4pPr>
            <a:lvl5pPr lvl="4" algn="ctr">
              <a:lnSpc>
                <a:spcPct val="100000"/>
              </a:lnSpc>
              <a:spcBef>
                <a:spcPts val="0"/>
              </a:spcBef>
              <a:spcAft>
                <a:spcPts val="0"/>
              </a:spcAft>
              <a:buSzPts val="6100"/>
              <a:buNone/>
              <a:defRPr sz="6100"/>
            </a:lvl5pPr>
            <a:lvl6pPr lvl="5" algn="ctr">
              <a:lnSpc>
                <a:spcPct val="100000"/>
              </a:lnSpc>
              <a:spcBef>
                <a:spcPts val="0"/>
              </a:spcBef>
              <a:spcAft>
                <a:spcPts val="0"/>
              </a:spcAft>
              <a:buSzPts val="6100"/>
              <a:buNone/>
              <a:defRPr sz="6100"/>
            </a:lvl6pPr>
            <a:lvl7pPr lvl="6" algn="ctr">
              <a:lnSpc>
                <a:spcPct val="100000"/>
              </a:lnSpc>
              <a:spcBef>
                <a:spcPts val="0"/>
              </a:spcBef>
              <a:spcAft>
                <a:spcPts val="0"/>
              </a:spcAft>
              <a:buSzPts val="6100"/>
              <a:buNone/>
              <a:defRPr sz="6100"/>
            </a:lvl7pPr>
            <a:lvl8pPr lvl="7" algn="ctr">
              <a:lnSpc>
                <a:spcPct val="100000"/>
              </a:lnSpc>
              <a:spcBef>
                <a:spcPts val="0"/>
              </a:spcBef>
              <a:spcAft>
                <a:spcPts val="0"/>
              </a:spcAft>
              <a:buSzPts val="6100"/>
              <a:buNone/>
              <a:defRPr sz="6100"/>
            </a:lvl8pPr>
            <a:lvl9pPr lvl="8" algn="ctr">
              <a:lnSpc>
                <a:spcPct val="100000"/>
              </a:lnSpc>
              <a:spcBef>
                <a:spcPts val="0"/>
              </a:spcBef>
              <a:spcAft>
                <a:spcPts val="0"/>
              </a:spcAft>
              <a:buSzPts val="6100"/>
              <a:buNone/>
              <a:defRPr sz="6100"/>
            </a:lvl9pPr>
          </a:lstStyle>
          <a:p/>
        </p:txBody>
      </p:sp>
      <p:sp>
        <p:nvSpPr>
          <p:cNvPr id="73" name="Google Shape;73;g3723cfeef94_0_495"/>
          <p:cNvSpPr txBox="1"/>
          <p:nvPr>
            <p:ph idx="1" type="subTitle"/>
          </p:nvPr>
        </p:nvSpPr>
        <p:spPr>
          <a:xfrm>
            <a:off x="342870" y="4282678"/>
            <a:ext cx="9372600" cy="1197900"/>
          </a:xfrm>
          <a:prstGeom prst="rect">
            <a:avLst/>
          </a:prstGeom>
          <a:noFill/>
          <a:ln>
            <a:noFill/>
          </a:ln>
        </p:spPr>
        <p:txBody>
          <a:bodyPr anchorCtr="0" anchor="t" bIns="107275" lIns="107275" spcFirstLastPara="1" rIns="107275" wrap="square" tIns="107275">
            <a:norm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4" name="Google Shape;74;g3723cfeef94_0_495"/>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g3723cfeef94_0_499"/>
          <p:cNvSpPr txBox="1"/>
          <p:nvPr>
            <p:ph type="title"/>
          </p:nvPr>
        </p:nvSpPr>
        <p:spPr>
          <a:xfrm>
            <a:off x="342870" y="3250173"/>
            <a:ext cx="9372600" cy="1272000"/>
          </a:xfrm>
          <a:prstGeom prst="rect">
            <a:avLst/>
          </a:prstGeom>
          <a:noFill/>
          <a:ln>
            <a:noFill/>
          </a:ln>
        </p:spPr>
        <p:txBody>
          <a:bodyPr anchorCtr="0" anchor="ctr" bIns="107275" lIns="107275" spcFirstLastPara="1" rIns="107275" wrap="square" tIns="10727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7" name="Google Shape;77;g3723cfeef94_0_499"/>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g3723cfeef94_0_511"/>
          <p:cNvSpPr txBox="1"/>
          <p:nvPr>
            <p:ph type="title"/>
          </p:nvPr>
        </p:nvSpPr>
        <p:spPr>
          <a:xfrm>
            <a:off x="342870" y="672482"/>
            <a:ext cx="9372600" cy="865500"/>
          </a:xfrm>
          <a:prstGeom prst="rect">
            <a:avLst/>
          </a:prstGeom>
          <a:noFill/>
          <a:ln>
            <a:noFill/>
          </a:ln>
        </p:spPr>
        <p:txBody>
          <a:bodyPr anchorCtr="0" anchor="t" bIns="107275" lIns="107275" spcFirstLastPara="1" rIns="107275" wrap="square" tIns="107275">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80" name="Google Shape;80;g3723cfeef94_0_511"/>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g3723cfeef94_0_502"/>
          <p:cNvSpPr txBox="1"/>
          <p:nvPr>
            <p:ph type="title"/>
          </p:nvPr>
        </p:nvSpPr>
        <p:spPr>
          <a:xfrm>
            <a:off x="342870" y="672482"/>
            <a:ext cx="9372600" cy="865500"/>
          </a:xfrm>
          <a:prstGeom prst="rect">
            <a:avLst/>
          </a:prstGeom>
          <a:noFill/>
          <a:ln>
            <a:noFill/>
          </a:ln>
        </p:spPr>
        <p:txBody>
          <a:bodyPr anchorCtr="0" anchor="t" bIns="107275" lIns="107275" spcFirstLastPara="1" rIns="107275" wrap="square" tIns="107275">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83" name="Google Shape;83;g3723cfeef94_0_502"/>
          <p:cNvSpPr txBox="1"/>
          <p:nvPr>
            <p:ph idx="1" type="body"/>
          </p:nvPr>
        </p:nvSpPr>
        <p:spPr>
          <a:xfrm>
            <a:off x="342870" y="1741518"/>
            <a:ext cx="9372600" cy="5162400"/>
          </a:xfrm>
          <a:prstGeom prst="rect">
            <a:avLst/>
          </a:prstGeom>
          <a:noFill/>
          <a:ln>
            <a:noFill/>
          </a:ln>
        </p:spPr>
        <p:txBody>
          <a:bodyPr anchorCtr="0" anchor="t" bIns="107275" lIns="107275" spcFirstLastPara="1" rIns="107275" wrap="square" tIns="107275">
            <a:normAutofit/>
          </a:bodyPr>
          <a:lstStyle>
            <a:lvl1pPr indent="-361950" lvl="0" marL="457200" algn="l">
              <a:lnSpc>
                <a:spcPct val="115000"/>
              </a:lnSpc>
              <a:spcBef>
                <a:spcPts val="0"/>
              </a:spcBef>
              <a:spcAft>
                <a:spcPts val="0"/>
              </a:spcAft>
              <a:buSzPts val="21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84" name="Google Shape;84;g3723cfeef94_0_502"/>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g3723cfeef94_0_506"/>
          <p:cNvSpPr txBox="1"/>
          <p:nvPr>
            <p:ph type="title"/>
          </p:nvPr>
        </p:nvSpPr>
        <p:spPr>
          <a:xfrm>
            <a:off x="342870" y="672482"/>
            <a:ext cx="9372600" cy="865500"/>
          </a:xfrm>
          <a:prstGeom prst="rect">
            <a:avLst/>
          </a:prstGeom>
          <a:noFill/>
          <a:ln>
            <a:noFill/>
          </a:ln>
        </p:spPr>
        <p:txBody>
          <a:bodyPr anchorCtr="0" anchor="t" bIns="107275" lIns="107275" spcFirstLastPara="1" rIns="107275" wrap="square" tIns="107275">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87" name="Google Shape;87;g3723cfeef94_0_506"/>
          <p:cNvSpPr txBox="1"/>
          <p:nvPr>
            <p:ph idx="1" type="body"/>
          </p:nvPr>
        </p:nvSpPr>
        <p:spPr>
          <a:xfrm>
            <a:off x="342870" y="1741518"/>
            <a:ext cx="4399800" cy="5162400"/>
          </a:xfrm>
          <a:prstGeom prst="rect">
            <a:avLst/>
          </a:prstGeom>
          <a:noFill/>
          <a:ln>
            <a:noFill/>
          </a:ln>
        </p:spPr>
        <p:txBody>
          <a:bodyPr anchorCtr="0" anchor="t" bIns="107275" lIns="107275" spcFirstLastPara="1" rIns="107275" wrap="square" tIns="107275">
            <a:normAutofit/>
          </a:bodyPr>
          <a:lstStyle>
            <a:lvl1pPr indent="-330200" lvl="0" marL="457200" algn="l">
              <a:lnSpc>
                <a:spcPct val="115000"/>
              </a:lnSpc>
              <a:spcBef>
                <a:spcPts val="0"/>
              </a:spcBef>
              <a:spcAft>
                <a:spcPts val="0"/>
              </a:spcAft>
              <a:buSzPts val="1600"/>
              <a:buChar char="●"/>
              <a:defRPr sz="16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88" name="Google Shape;88;g3723cfeef94_0_506"/>
          <p:cNvSpPr txBox="1"/>
          <p:nvPr>
            <p:ph idx="2" type="body"/>
          </p:nvPr>
        </p:nvSpPr>
        <p:spPr>
          <a:xfrm>
            <a:off x="5315640" y="1741518"/>
            <a:ext cx="4399800" cy="5162400"/>
          </a:xfrm>
          <a:prstGeom prst="rect">
            <a:avLst/>
          </a:prstGeom>
          <a:noFill/>
          <a:ln>
            <a:noFill/>
          </a:ln>
        </p:spPr>
        <p:txBody>
          <a:bodyPr anchorCtr="0" anchor="t" bIns="107275" lIns="107275" spcFirstLastPara="1" rIns="107275" wrap="square" tIns="107275">
            <a:normAutofit/>
          </a:bodyPr>
          <a:lstStyle>
            <a:lvl1pPr indent="-330200" lvl="0" marL="457200" algn="l">
              <a:lnSpc>
                <a:spcPct val="115000"/>
              </a:lnSpc>
              <a:spcBef>
                <a:spcPts val="0"/>
              </a:spcBef>
              <a:spcAft>
                <a:spcPts val="0"/>
              </a:spcAft>
              <a:buSzPts val="1600"/>
              <a:buChar char="●"/>
              <a:defRPr sz="16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89" name="Google Shape;89;g3723cfeef94_0_506"/>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g3723cfeef94_0_514"/>
          <p:cNvSpPr txBox="1"/>
          <p:nvPr>
            <p:ph type="title"/>
          </p:nvPr>
        </p:nvSpPr>
        <p:spPr>
          <a:xfrm>
            <a:off x="342870" y="839573"/>
            <a:ext cx="3088800" cy="1142100"/>
          </a:xfrm>
          <a:prstGeom prst="rect">
            <a:avLst/>
          </a:prstGeom>
          <a:noFill/>
          <a:ln>
            <a:noFill/>
          </a:ln>
        </p:spPr>
        <p:txBody>
          <a:bodyPr anchorCtr="0" anchor="b" bIns="107275" lIns="107275" spcFirstLastPara="1" rIns="107275" wrap="square" tIns="107275">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92" name="Google Shape;92;g3723cfeef94_0_514"/>
          <p:cNvSpPr txBox="1"/>
          <p:nvPr>
            <p:ph idx="1" type="body"/>
          </p:nvPr>
        </p:nvSpPr>
        <p:spPr>
          <a:xfrm>
            <a:off x="342870" y="2099840"/>
            <a:ext cx="3088800" cy="4804500"/>
          </a:xfrm>
          <a:prstGeom prst="rect">
            <a:avLst/>
          </a:prstGeom>
          <a:noFill/>
          <a:ln>
            <a:noFill/>
          </a:ln>
        </p:spPr>
        <p:txBody>
          <a:bodyPr anchorCtr="0" anchor="t" bIns="107275" lIns="107275" spcFirstLastPara="1" rIns="107275" wrap="square" tIns="10727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17500" lvl="5" marL="2743200" algn="l">
              <a:lnSpc>
                <a:spcPct val="115000"/>
              </a:lnSpc>
              <a:spcBef>
                <a:spcPts val="0"/>
              </a:spcBef>
              <a:spcAft>
                <a:spcPts val="0"/>
              </a:spcAft>
              <a:buSzPts val="1400"/>
              <a:buChar char="■"/>
              <a:defRPr sz="1400"/>
            </a:lvl6pPr>
            <a:lvl7pPr indent="-317500" lvl="6" marL="3200400" algn="l">
              <a:lnSpc>
                <a:spcPct val="115000"/>
              </a:lnSpc>
              <a:spcBef>
                <a:spcPts val="0"/>
              </a:spcBef>
              <a:spcAft>
                <a:spcPts val="0"/>
              </a:spcAft>
              <a:buSzPts val="1400"/>
              <a:buChar char="●"/>
              <a:defRPr sz="1400"/>
            </a:lvl7pPr>
            <a:lvl8pPr indent="-317500" lvl="7" marL="3657600" algn="l">
              <a:lnSpc>
                <a:spcPct val="115000"/>
              </a:lnSpc>
              <a:spcBef>
                <a:spcPts val="0"/>
              </a:spcBef>
              <a:spcAft>
                <a:spcPts val="0"/>
              </a:spcAft>
              <a:buSzPts val="1400"/>
              <a:buChar char="○"/>
              <a:defRPr sz="1400"/>
            </a:lvl8pPr>
            <a:lvl9pPr indent="-317500" lvl="8" marL="4114800" algn="l">
              <a:lnSpc>
                <a:spcPct val="115000"/>
              </a:lnSpc>
              <a:spcBef>
                <a:spcPts val="0"/>
              </a:spcBef>
              <a:spcAft>
                <a:spcPts val="0"/>
              </a:spcAft>
              <a:buSzPts val="1400"/>
              <a:buChar char="■"/>
              <a:defRPr sz="1400"/>
            </a:lvl9pPr>
          </a:lstStyle>
          <a:p/>
        </p:txBody>
      </p:sp>
      <p:sp>
        <p:nvSpPr>
          <p:cNvPr id="93" name="Google Shape;93;g3723cfeef94_0_514"/>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3723cfeef94_0_155"/>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3723cfeef94_0_155"/>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0" name="Google Shape;20;g3723cfeef94_0_155"/>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3723cfeef94_0_155"/>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3723cfeef94_0_155"/>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g3723cfeef94_0_518"/>
          <p:cNvSpPr txBox="1"/>
          <p:nvPr>
            <p:ph type="title"/>
          </p:nvPr>
        </p:nvSpPr>
        <p:spPr>
          <a:xfrm>
            <a:off x="539275" y="680227"/>
            <a:ext cx="7004700" cy="6181500"/>
          </a:xfrm>
          <a:prstGeom prst="rect">
            <a:avLst/>
          </a:prstGeom>
          <a:noFill/>
          <a:ln>
            <a:noFill/>
          </a:ln>
        </p:spPr>
        <p:txBody>
          <a:bodyPr anchorCtr="0" anchor="ctr" bIns="107275" lIns="107275" spcFirstLastPara="1" rIns="107275" wrap="square" tIns="107275">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96" name="Google Shape;96;g3723cfeef94_0_518"/>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g3723cfeef94_0_521"/>
          <p:cNvSpPr/>
          <p:nvPr/>
        </p:nvSpPr>
        <p:spPr>
          <a:xfrm>
            <a:off x="5029200" y="-189"/>
            <a:ext cx="5029200" cy="7772400"/>
          </a:xfrm>
          <a:prstGeom prst="rect">
            <a:avLst/>
          </a:prstGeom>
          <a:solidFill>
            <a:schemeClr val="lt2"/>
          </a:solidFill>
          <a:ln>
            <a:noFill/>
          </a:ln>
        </p:spPr>
        <p:txBody>
          <a:bodyPr anchorCtr="0" anchor="ctr"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3723cfeef94_0_521"/>
          <p:cNvSpPr txBox="1"/>
          <p:nvPr>
            <p:ph type="title"/>
          </p:nvPr>
        </p:nvSpPr>
        <p:spPr>
          <a:xfrm>
            <a:off x="292050" y="1863464"/>
            <a:ext cx="4449600" cy="2240100"/>
          </a:xfrm>
          <a:prstGeom prst="rect">
            <a:avLst/>
          </a:prstGeom>
          <a:noFill/>
          <a:ln>
            <a:noFill/>
          </a:ln>
        </p:spPr>
        <p:txBody>
          <a:bodyPr anchorCtr="0" anchor="b" bIns="107275" lIns="107275" spcFirstLastPara="1" rIns="107275" wrap="square" tIns="1072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00" name="Google Shape;100;g3723cfeef94_0_521"/>
          <p:cNvSpPr txBox="1"/>
          <p:nvPr>
            <p:ph idx="1" type="subTitle"/>
          </p:nvPr>
        </p:nvSpPr>
        <p:spPr>
          <a:xfrm>
            <a:off x="292050" y="4235758"/>
            <a:ext cx="4449600" cy="1866300"/>
          </a:xfrm>
          <a:prstGeom prst="rect">
            <a:avLst/>
          </a:prstGeom>
          <a:noFill/>
          <a:ln>
            <a:noFill/>
          </a:ln>
        </p:spPr>
        <p:txBody>
          <a:bodyPr anchorCtr="0" anchor="t" bIns="107275" lIns="107275" spcFirstLastPara="1" rIns="107275" wrap="square" tIns="10727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1" name="Google Shape;101;g3723cfeef94_0_521"/>
          <p:cNvSpPr txBox="1"/>
          <p:nvPr>
            <p:ph idx="2" type="body"/>
          </p:nvPr>
        </p:nvSpPr>
        <p:spPr>
          <a:xfrm>
            <a:off x="5433450" y="1094158"/>
            <a:ext cx="4220700" cy="5583900"/>
          </a:xfrm>
          <a:prstGeom prst="rect">
            <a:avLst/>
          </a:prstGeom>
          <a:noFill/>
          <a:ln>
            <a:noFill/>
          </a:ln>
        </p:spPr>
        <p:txBody>
          <a:bodyPr anchorCtr="0" anchor="ctr" bIns="107275" lIns="107275" spcFirstLastPara="1" rIns="107275" wrap="square" tIns="107275">
            <a:normAutofit/>
          </a:bodyPr>
          <a:lstStyle>
            <a:lvl1pPr indent="-361950" lvl="0" marL="457200" algn="l">
              <a:lnSpc>
                <a:spcPct val="115000"/>
              </a:lnSpc>
              <a:spcBef>
                <a:spcPts val="0"/>
              </a:spcBef>
              <a:spcAft>
                <a:spcPts val="0"/>
              </a:spcAft>
              <a:buSzPts val="21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02" name="Google Shape;102;g3723cfeef94_0_521"/>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g3723cfeef94_0_527"/>
          <p:cNvSpPr txBox="1"/>
          <p:nvPr>
            <p:ph idx="1" type="body"/>
          </p:nvPr>
        </p:nvSpPr>
        <p:spPr>
          <a:xfrm>
            <a:off x="342870" y="6392869"/>
            <a:ext cx="6598800" cy="914400"/>
          </a:xfrm>
          <a:prstGeom prst="rect">
            <a:avLst/>
          </a:prstGeom>
          <a:noFill/>
          <a:ln>
            <a:noFill/>
          </a:ln>
        </p:spPr>
        <p:txBody>
          <a:bodyPr anchorCtr="0" anchor="ctr" bIns="107275" lIns="107275" spcFirstLastPara="1" rIns="107275" wrap="square" tIns="107275">
            <a:normAutofit/>
          </a:bodyPr>
          <a:lstStyle>
            <a:lvl1pPr indent="-228600" lvl="0" marL="457200" algn="l">
              <a:lnSpc>
                <a:spcPct val="100000"/>
              </a:lnSpc>
              <a:spcBef>
                <a:spcPts val="0"/>
              </a:spcBef>
              <a:spcAft>
                <a:spcPts val="0"/>
              </a:spcAft>
              <a:buSzPts val="2100"/>
              <a:buNone/>
              <a:defRPr/>
            </a:lvl1pPr>
          </a:lstStyle>
          <a:p/>
        </p:txBody>
      </p:sp>
      <p:sp>
        <p:nvSpPr>
          <p:cNvPr id="105" name="Google Shape;105;g3723cfeef94_0_527"/>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g3723cfeef94_0_530"/>
          <p:cNvSpPr txBox="1"/>
          <p:nvPr>
            <p:ph hasCustomPrompt="1" type="title"/>
          </p:nvPr>
        </p:nvSpPr>
        <p:spPr>
          <a:xfrm>
            <a:off x="342870" y="1671478"/>
            <a:ext cx="9372600" cy="2967000"/>
          </a:xfrm>
          <a:prstGeom prst="rect">
            <a:avLst/>
          </a:prstGeom>
          <a:noFill/>
          <a:ln>
            <a:noFill/>
          </a:ln>
        </p:spPr>
        <p:txBody>
          <a:bodyPr anchorCtr="0" anchor="b" bIns="107275" lIns="107275" spcFirstLastPara="1" rIns="107275" wrap="square" tIns="107275">
            <a:normAutofit/>
          </a:bodyPr>
          <a:lstStyle>
            <a:lvl1pPr lvl="0" algn="ctr">
              <a:lnSpc>
                <a:spcPct val="100000"/>
              </a:lnSpc>
              <a:spcBef>
                <a:spcPts val="0"/>
              </a:spcBef>
              <a:spcAft>
                <a:spcPts val="0"/>
              </a:spcAft>
              <a:buSzPts val="14100"/>
              <a:buNone/>
              <a:defRPr sz="14100"/>
            </a:lvl1pPr>
            <a:lvl2pPr lvl="1" algn="ctr">
              <a:lnSpc>
                <a:spcPct val="100000"/>
              </a:lnSpc>
              <a:spcBef>
                <a:spcPts val="0"/>
              </a:spcBef>
              <a:spcAft>
                <a:spcPts val="0"/>
              </a:spcAft>
              <a:buSzPts val="14100"/>
              <a:buNone/>
              <a:defRPr sz="14100"/>
            </a:lvl2pPr>
            <a:lvl3pPr lvl="2" algn="ctr">
              <a:lnSpc>
                <a:spcPct val="100000"/>
              </a:lnSpc>
              <a:spcBef>
                <a:spcPts val="0"/>
              </a:spcBef>
              <a:spcAft>
                <a:spcPts val="0"/>
              </a:spcAft>
              <a:buSzPts val="14100"/>
              <a:buNone/>
              <a:defRPr sz="14100"/>
            </a:lvl3pPr>
            <a:lvl4pPr lvl="3" algn="ctr">
              <a:lnSpc>
                <a:spcPct val="100000"/>
              </a:lnSpc>
              <a:spcBef>
                <a:spcPts val="0"/>
              </a:spcBef>
              <a:spcAft>
                <a:spcPts val="0"/>
              </a:spcAft>
              <a:buSzPts val="14100"/>
              <a:buNone/>
              <a:defRPr sz="14100"/>
            </a:lvl4pPr>
            <a:lvl5pPr lvl="4" algn="ctr">
              <a:lnSpc>
                <a:spcPct val="100000"/>
              </a:lnSpc>
              <a:spcBef>
                <a:spcPts val="0"/>
              </a:spcBef>
              <a:spcAft>
                <a:spcPts val="0"/>
              </a:spcAft>
              <a:buSzPts val="14100"/>
              <a:buNone/>
              <a:defRPr sz="14100"/>
            </a:lvl5pPr>
            <a:lvl6pPr lvl="5" algn="ctr">
              <a:lnSpc>
                <a:spcPct val="100000"/>
              </a:lnSpc>
              <a:spcBef>
                <a:spcPts val="0"/>
              </a:spcBef>
              <a:spcAft>
                <a:spcPts val="0"/>
              </a:spcAft>
              <a:buSzPts val="14100"/>
              <a:buNone/>
              <a:defRPr sz="14100"/>
            </a:lvl6pPr>
            <a:lvl7pPr lvl="6" algn="ctr">
              <a:lnSpc>
                <a:spcPct val="100000"/>
              </a:lnSpc>
              <a:spcBef>
                <a:spcPts val="0"/>
              </a:spcBef>
              <a:spcAft>
                <a:spcPts val="0"/>
              </a:spcAft>
              <a:buSzPts val="14100"/>
              <a:buNone/>
              <a:defRPr sz="14100"/>
            </a:lvl7pPr>
            <a:lvl8pPr lvl="7" algn="ctr">
              <a:lnSpc>
                <a:spcPct val="100000"/>
              </a:lnSpc>
              <a:spcBef>
                <a:spcPts val="0"/>
              </a:spcBef>
              <a:spcAft>
                <a:spcPts val="0"/>
              </a:spcAft>
              <a:buSzPts val="14100"/>
              <a:buNone/>
              <a:defRPr sz="14100"/>
            </a:lvl8pPr>
            <a:lvl9pPr lvl="8" algn="ctr">
              <a:lnSpc>
                <a:spcPct val="100000"/>
              </a:lnSpc>
              <a:spcBef>
                <a:spcPts val="0"/>
              </a:spcBef>
              <a:spcAft>
                <a:spcPts val="0"/>
              </a:spcAft>
              <a:buSzPts val="14100"/>
              <a:buNone/>
              <a:defRPr sz="14100"/>
            </a:lvl9pPr>
          </a:lstStyle>
          <a:p>
            <a:r>
              <a:t>xx%</a:t>
            </a:r>
          </a:p>
        </p:txBody>
      </p:sp>
      <p:sp>
        <p:nvSpPr>
          <p:cNvPr id="108" name="Google Shape;108;g3723cfeef94_0_530"/>
          <p:cNvSpPr txBox="1"/>
          <p:nvPr>
            <p:ph idx="1" type="body"/>
          </p:nvPr>
        </p:nvSpPr>
        <p:spPr>
          <a:xfrm>
            <a:off x="342870" y="4763362"/>
            <a:ext cx="9372600" cy="1965600"/>
          </a:xfrm>
          <a:prstGeom prst="rect">
            <a:avLst/>
          </a:prstGeom>
          <a:noFill/>
          <a:ln>
            <a:noFill/>
          </a:ln>
        </p:spPr>
        <p:txBody>
          <a:bodyPr anchorCtr="0" anchor="t" bIns="107275" lIns="107275" spcFirstLastPara="1" rIns="107275" wrap="square" tIns="107275">
            <a:normAutofit/>
          </a:bodyPr>
          <a:lstStyle>
            <a:lvl1pPr indent="-361950" lvl="0" marL="457200" algn="ctr">
              <a:lnSpc>
                <a:spcPct val="115000"/>
              </a:lnSpc>
              <a:spcBef>
                <a:spcPts val="0"/>
              </a:spcBef>
              <a:spcAft>
                <a:spcPts val="0"/>
              </a:spcAft>
              <a:buSzPts val="2100"/>
              <a:buChar char="●"/>
              <a:defRPr/>
            </a:lvl1pPr>
            <a:lvl2pPr indent="-330200" lvl="1" marL="914400" algn="ctr">
              <a:lnSpc>
                <a:spcPct val="115000"/>
              </a:lnSpc>
              <a:spcBef>
                <a:spcPts val="0"/>
              </a:spcBef>
              <a:spcAft>
                <a:spcPts val="0"/>
              </a:spcAft>
              <a:buSzPts val="1600"/>
              <a:buChar char="○"/>
              <a:defRPr/>
            </a:lvl2pPr>
            <a:lvl3pPr indent="-330200" lvl="2" marL="1371600" algn="ctr">
              <a:lnSpc>
                <a:spcPct val="115000"/>
              </a:lnSpc>
              <a:spcBef>
                <a:spcPts val="0"/>
              </a:spcBef>
              <a:spcAft>
                <a:spcPts val="0"/>
              </a:spcAft>
              <a:buSzPts val="1600"/>
              <a:buChar char="■"/>
              <a:defRPr/>
            </a:lvl3pPr>
            <a:lvl4pPr indent="-330200" lvl="3" marL="1828800" algn="ctr">
              <a:lnSpc>
                <a:spcPct val="115000"/>
              </a:lnSpc>
              <a:spcBef>
                <a:spcPts val="0"/>
              </a:spcBef>
              <a:spcAft>
                <a:spcPts val="0"/>
              </a:spcAft>
              <a:buSzPts val="1600"/>
              <a:buChar char="●"/>
              <a:defRPr/>
            </a:lvl4pPr>
            <a:lvl5pPr indent="-330200" lvl="4" marL="2286000" algn="ctr">
              <a:lnSpc>
                <a:spcPct val="115000"/>
              </a:lnSpc>
              <a:spcBef>
                <a:spcPts val="0"/>
              </a:spcBef>
              <a:spcAft>
                <a:spcPts val="0"/>
              </a:spcAft>
              <a:buSzPts val="1600"/>
              <a:buChar char="○"/>
              <a:defRPr/>
            </a:lvl5pPr>
            <a:lvl6pPr indent="-330200" lvl="5" marL="2743200" algn="ctr">
              <a:lnSpc>
                <a:spcPct val="115000"/>
              </a:lnSpc>
              <a:spcBef>
                <a:spcPts val="0"/>
              </a:spcBef>
              <a:spcAft>
                <a:spcPts val="0"/>
              </a:spcAft>
              <a:buSzPts val="1600"/>
              <a:buChar char="■"/>
              <a:defRPr/>
            </a:lvl6pPr>
            <a:lvl7pPr indent="-330200" lvl="6" marL="3200400" algn="ctr">
              <a:lnSpc>
                <a:spcPct val="115000"/>
              </a:lnSpc>
              <a:spcBef>
                <a:spcPts val="0"/>
              </a:spcBef>
              <a:spcAft>
                <a:spcPts val="0"/>
              </a:spcAft>
              <a:buSzPts val="1600"/>
              <a:buChar char="●"/>
              <a:defRPr/>
            </a:lvl7pPr>
            <a:lvl8pPr indent="-330200" lvl="7" marL="3657600" algn="ctr">
              <a:lnSpc>
                <a:spcPct val="115000"/>
              </a:lnSpc>
              <a:spcBef>
                <a:spcPts val="0"/>
              </a:spcBef>
              <a:spcAft>
                <a:spcPts val="0"/>
              </a:spcAft>
              <a:buSzPts val="1600"/>
              <a:buChar char="○"/>
              <a:defRPr/>
            </a:lvl8pPr>
            <a:lvl9pPr indent="-330200" lvl="8" marL="4114800" algn="ctr">
              <a:lnSpc>
                <a:spcPct val="115000"/>
              </a:lnSpc>
              <a:spcBef>
                <a:spcPts val="0"/>
              </a:spcBef>
              <a:spcAft>
                <a:spcPts val="0"/>
              </a:spcAft>
              <a:buSzPts val="1600"/>
              <a:buChar char="■"/>
              <a:defRPr/>
            </a:lvl9pPr>
          </a:lstStyle>
          <a:p/>
        </p:txBody>
      </p:sp>
      <p:sp>
        <p:nvSpPr>
          <p:cNvPr id="109" name="Google Shape;109;g3723cfeef94_0_530"/>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g3723cfeef94_0_534"/>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3723cfeef94_0_16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3723cfeef94_0_161"/>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6" name="Google Shape;26;g3723cfeef94_0_161"/>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7" name="Google Shape;27;g3723cfeef94_0_161"/>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3723cfeef94_0_161"/>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3723cfeef94_0_161"/>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g3723cfeef94_0_12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2" name="Google Shape;32;g3723cfeef94_0_12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3" name="Google Shape;33;g3723cfeef94_0_12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g3723cfeef94_0_130"/>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6" name="Google Shape;36;g3723cfeef94_0_13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g3723cfeef94_0_118"/>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39" name="Google Shape;39;g3723cfeef94_0_11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g3723cfeef94_0_125"/>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2" name="Google Shape;42;g3723cfeef94_0_125"/>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3" name="Google Shape;43;g3723cfeef94_0_125"/>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4" name="Google Shape;44;g3723cfeef94_0_12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g3723cfeef94_0_133"/>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7" name="Google Shape;47;g3723cfeef94_0_133"/>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8" name="Google Shape;48;g3723cfeef94_0_13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g3723cfeef94_0_137"/>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51" name="Google Shape;51;g3723cfeef94_0_13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723cfeef94_0_110"/>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11" name="Google Shape;11;g3723cfeef94_0_110"/>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 name="Google Shape;12;g3723cfeef94_0_11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g3723cfeef94_0_491"/>
          <p:cNvSpPr txBox="1"/>
          <p:nvPr>
            <p:ph type="title"/>
          </p:nvPr>
        </p:nvSpPr>
        <p:spPr>
          <a:xfrm>
            <a:off x="342870" y="672482"/>
            <a:ext cx="9372600" cy="865500"/>
          </a:xfrm>
          <a:prstGeom prst="rect">
            <a:avLst/>
          </a:prstGeom>
          <a:noFill/>
          <a:ln>
            <a:noFill/>
          </a:ln>
        </p:spPr>
        <p:txBody>
          <a:bodyPr anchorCtr="0" anchor="t" bIns="107275" lIns="107275" spcFirstLastPara="1" rIns="107275" wrap="square" tIns="107275">
            <a:normAutofit/>
          </a:bodyPr>
          <a:lstStyle>
            <a:lvl1pPr lvl="0"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9pPr>
          </a:lstStyle>
          <a:p/>
        </p:txBody>
      </p:sp>
      <p:sp>
        <p:nvSpPr>
          <p:cNvPr id="69" name="Google Shape;69;g3723cfeef94_0_491"/>
          <p:cNvSpPr txBox="1"/>
          <p:nvPr>
            <p:ph idx="1" type="body"/>
          </p:nvPr>
        </p:nvSpPr>
        <p:spPr>
          <a:xfrm>
            <a:off x="342870" y="1741518"/>
            <a:ext cx="9372600" cy="5162400"/>
          </a:xfrm>
          <a:prstGeom prst="rect">
            <a:avLst/>
          </a:prstGeom>
          <a:noFill/>
          <a:ln>
            <a:noFill/>
          </a:ln>
        </p:spPr>
        <p:txBody>
          <a:bodyPr anchorCtr="0" anchor="t" bIns="107275" lIns="107275" spcFirstLastPara="1" rIns="107275" wrap="square" tIns="107275">
            <a:normAutofit/>
          </a:bodyPr>
          <a:lstStyle>
            <a:lvl1pPr indent="-361950" lvl="0" marL="4572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1pPr>
            <a:lvl2pPr indent="-330200" lvl="1" marL="9144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
        <p:nvSpPr>
          <p:cNvPr id="70" name="Google Shape;70;g3723cfeef94_0_491"/>
          <p:cNvSpPr txBox="1"/>
          <p:nvPr>
            <p:ph idx="12" type="sldNum"/>
          </p:nvPr>
        </p:nvSpPr>
        <p:spPr>
          <a:xfrm>
            <a:off x="9319704" y="7046639"/>
            <a:ext cx="603600" cy="594900"/>
          </a:xfrm>
          <a:prstGeom prst="rect">
            <a:avLst/>
          </a:prstGeom>
          <a:noFill/>
          <a:ln>
            <a:noFill/>
          </a:ln>
        </p:spPr>
        <p:txBody>
          <a:bodyPr anchorCtr="0" anchor="ctr" bIns="107275" lIns="107275" spcFirstLastPara="1" rIns="107275" wrap="square" tIns="10727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0" Type="http://schemas.openxmlformats.org/officeDocument/2006/relationships/image" Target="../media/image32.png"/><Relationship Id="rId22" Type="http://schemas.openxmlformats.org/officeDocument/2006/relationships/image" Target="../media/image34.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26" Type="http://schemas.openxmlformats.org/officeDocument/2006/relationships/image" Target="../media/image27.png"/><Relationship Id="rId25" Type="http://schemas.openxmlformats.org/officeDocument/2006/relationships/image" Target="../media/image29.png"/><Relationship Id="rId28" Type="http://schemas.openxmlformats.org/officeDocument/2006/relationships/image" Target="../media/image25.png"/><Relationship Id="rId27"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19.png"/><Relationship Id="rId29" Type="http://schemas.openxmlformats.org/officeDocument/2006/relationships/image" Target="../media/image31.png"/><Relationship Id="rId7" Type="http://schemas.openxmlformats.org/officeDocument/2006/relationships/image" Target="../media/image7.png"/><Relationship Id="rId8" Type="http://schemas.openxmlformats.org/officeDocument/2006/relationships/image" Target="../media/image18.png"/><Relationship Id="rId11" Type="http://schemas.openxmlformats.org/officeDocument/2006/relationships/image" Target="../media/image13.png"/><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2.png"/><Relationship Id="rId15" Type="http://schemas.openxmlformats.org/officeDocument/2006/relationships/image" Target="../media/image3.png"/><Relationship Id="rId14" Type="http://schemas.openxmlformats.org/officeDocument/2006/relationships/image" Target="../media/image24.png"/><Relationship Id="rId17" Type="http://schemas.openxmlformats.org/officeDocument/2006/relationships/image" Target="../media/image22.png"/><Relationship Id="rId16" Type="http://schemas.openxmlformats.org/officeDocument/2006/relationships/image" Target="../media/image20.png"/><Relationship Id="rId19" Type="http://schemas.openxmlformats.org/officeDocument/2006/relationships/image" Target="../media/image16.png"/><Relationship Id="rId18" Type="http://schemas.openxmlformats.org/officeDocument/2006/relationships/image" Target="../media/image23.png"/></Relationships>
</file>

<file path=ppt/slides/_rels/slide14.xml.rels><?xml version="1.0" encoding="UTF-8" standalone="yes"?><Relationships xmlns="http://schemas.openxmlformats.org/package/2006/relationships"><Relationship Id="rId20" Type="http://schemas.openxmlformats.org/officeDocument/2006/relationships/image" Target="../media/image43.png"/><Relationship Id="rId22" Type="http://schemas.openxmlformats.org/officeDocument/2006/relationships/image" Target="../media/image34.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21.png"/><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9.png"/><Relationship Id="rId26" Type="http://schemas.openxmlformats.org/officeDocument/2006/relationships/image" Target="../media/image27.png"/><Relationship Id="rId25" Type="http://schemas.openxmlformats.org/officeDocument/2006/relationships/image" Target="../media/image62.png"/><Relationship Id="rId28" Type="http://schemas.openxmlformats.org/officeDocument/2006/relationships/image" Target="../media/image51.png"/><Relationship Id="rId27" Type="http://schemas.openxmlformats.org/officeDocument/2006/relationships/image" Target="../media/image47.png"/><Relationship Id="rId5" Type="http://schemas.openxmlformats.org/officeDocument/2006/relationships/image" Target="../media/image41.png"/><Relationship Id="rId6" Type="http://schemas.openxmlformats.org/officeDocument/2006/relationships/image" Target="../media/image19.png"/><Relationship Id="rId29" Type="http://schemas.openxmlformats.org/officeDocument/2006/relationships/image" Target="../media/image48.png"/><Relationship Id="rId7" Type="http://schemas.openxmlformats.org/officeDocument/2006/relationships/image" Target="../media/image35.png"/><Relationship Id="rId8" Type="http://schemas.openxmlformats.org/officeDocument/2006/relationships/image" Target="../media/image18.png"/><Relationship Id="rId11" Type="http://schemas.openxmlformats.org/officeDocument/2006/relationships/image" Target="../media/image40.png"/><Relationship Id="rId10" Type="http://schemas.openxmlformats.org/officeDocument/2006/relationships/image" Target="../media/image2.png"/><Relationship Id="rId13" Type="http://schemas.openxmlformats.org/officeDocument/2006/relationships/image" Target="../media/image17.png"/><Relationship Id="rId12" Type="http://schemas.openxmlformats.org/officeDocument/2006/relationships/image" Target="../media/image12.png"/><Relationship Id="rId15" Type="http://schemas.openxmlformats.org/officeDocument/2006/relationships/image" Target="../media/image42.png"/><Relationship Id="rId14" Type="http://schemas.openxmlformats.org/officeDocument/2006/relationships/image" Target="../media/image24.png"/><Relationship Id="rId17" Type="http://schemas.openxmlformats.org/officeDocument/2006/relationships/image" Target="../media/image38.png"/><Relationship Id="rId16" Type="http://schemas.openxmlformats.org/officeDocument/2006/relationships/image" Target="../media/image37.png"/><Relationship Id="rId19" Type="http://schemas.openxmlformats.org/officeDocument/2006/relationships/image" Target="../media/image16.png"/><Relationship Id="rId18"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7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723cfeef94_0_0"/>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Engineering</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Remote Sensing</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Activities 1-9</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118" name="Google Shape;118;g3723cfeef94_0_0"/>
          <p:cNvSpPr txBox="1"/>
          <p:nvPr>
            <p:ph idx="1" type="subTitle"/>
          </p:nvPr>
        </p:nvSpPr>
        <p:spPr>
          <a:xfrm>
            <a:off x="342870" y="4683003"/>
            <a:ext cx="9372600" cy="1197600"/>
          </a:xfrm>
          <a:prstGeom prst="rect">
            <a:avLst/>
          </a:prstGeom>
          <a:noFill/>
          <a:ln>
            <a:noFill/>
          </a:ln>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SzPts val="3500"/>
              <a:buNone/>
            </a:pPr>
            <a:r>
              <a:rPr lang="en-US" sz="3600">
                <a:solidFill>
                  <a:schemeClr val="dk1"/>
                </a:solidFill>
              </a:rPr>
              <a:t>Prep &amp; Setup Guide with Blank Cards</a:t>
            </a:r>
            <a:endParaRPr sz="3600">
              <a:solidFill>
                <a:schemeClr val="dk1"/>
              </a:solidFill>
            </a:endParaRPr>
          </a:p>
          <a:p>
            <a:pPr indent="0" lvl="0" marL="0" rtl="0" algn="ctr">
              <a:lnSpc>
                <a:spcPct val="90000"/>
              </a:lnSpc>
              <a:spcBef>
                <a:spcPts val="0"/>
              </a:spcBef>
              <a:spcAft>
                <a:spcPts val="0"/>
              </a:spcAft>
              <a:buSzPts val="3500"/>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Poster setup for remote sensing science ideas about Mars with cards displaying questions and information on technology, landforms, and landing sites." id="185" name="Google Shape;185;g34a85bdf2cd_0_359" title="1. Engineering Activities 1-9- Remote Sensing Our Ideas Poster - Mockups + Guide (1).png"/>
          <p:cNvPicPr preferRelativeResize="0"/>
          <p:nvPr/>
        </p:nvPicPr>
        <p:blipFill rotWithShape="1">
          <a:blip r:embed="rId3">
            <a:alphaModFix/>
          </a:blip>
          <a:srcRect b="0" l="953" r="1713" t="0"/>
          <a:stretch/>
        </p:blipFill>
        <p:spPr>
          <a:xfrm>
            <a:off x="342875" y="1688550"/>
            <a:ext cx="9372600" cy="5617204"/>
          </a:xfrm>
          <a:prstGeom prst="rect">
            <a:avLst/>
          </a:prstGeom>
          <a:noFill/>
          <a:ln>
            <a:noFill/>
          </a:ln>
        </p:spPr>
      </p:pic>
      <p:sp>
        <p:nvSpPr>
          <p:cNvPr id="186" name="Google Shape;186;g34a85bdf2cd_0_359"/>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Poster Setup with Unfilled 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Poster setup for remote sensing science ideas about Mars with cards displaying questions and information on technology, landforms, and landing sites. Blue text indicates learner examples that have been &quot;written&quot; in. A large text box with the word &quot;EXAMPLE&quot; is stamped across the image." id="192" name="Google Shape;192;g34a85bdf2cd_0_439" title="1. Engineering Activities 1-9- Remote Sensing Our Ideas Poster - Mockups + Guide (2).png"/>
          <p:cNvPicPr preferRelativeResize="0"/>
          <p:nvPr/>
        </p:nvPicPr>
        <p:blipFill rotWithShape="1">
          <a:blip r:embed="rId3">
            <a:alphaModFix/>
          </a:blip>
          <a:srcRect b="0" l="1151" r="2071" t="0"/>
          <a:stretch/>
        </p:blipFill>
        <p:spPr>
          <a:xfrm>
            <a:off x="494300" y="1912500"/>
            <a:ext cx="9069800" cy="5466624"/>
          </a:xfrm>
          <a:prstGeom prst="rect">
            <a:avLst/>
          </a:prstGeom>
          <a:noFill/>
          <a:ln>
            <a:noFill/>
          </a:ln>
        </p:spPr>
      </p:pic>
      <p:sp>
        <p:nvSpPr>
          <p:cNvPr id="193" name="Google Shape;193;g34a85bdf2cd_0_439"/>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Clr>
                <a:schemeClr val="dk1"/>
              </a:buClr>
              <a:buSzPts val="3500"/>
              <a:buFont typeface="Arial"/>
              <a:buNone/>
            </a:pPr>
            <a:r>
              <a:rPr lang="en-US"/>
              <a:t>Poster Setup Layout with Learner Examples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23cfeef94_0_54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Details about Learner Examples</a:t>
            </a:r>
            <a:endParaRPr/>
          </a:p>
        </p:txBody>
      </p:sp>
      <p:sp>
        <p:nvSpPr>
          <p:cNvPr id="200" name="Google Shape;200;g3723cfeef94_0_547"/>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100"/>
              </a:spcBef>
              <a:spcAft>
                <a:spcPts val="0"/>
              </a:spcAft>
              <a:buSzPts val="1800"/>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04" name="Shape 204"/>
        <p:cNvGrpSpPr/>
        <p:nvPr/>
      </p:nvGrpSpPr>
      <p:grpSpPr>
        <a:xfrm>
          <a:off x="0" y="0"/>
          <a:ext cx="0" cy="0"/>
          <a:chOff x="0" y="0"/>
          <a:chExt cx="0" cy="0"/>
        </a:xfrm>
      </p:grpSpPr>
      <p:sp>
        <p:nvSpPr>
          <p:cNvPr id="205" name="Google Shape;205;g375d4a1e052_0_82"/>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rtl="0" algn="l">
              <a:spcBef>
                <a:spcPts val="0"/>
              </a:spcBef>
              <a:spcAft>
                <a:spcPts val="0"/>
              </a:spcAft>
              <a:buNone/>
            </a:pPr>
            <a:r>
              <a:rPr lang="en-US" sz="1600">
                <a:solidFill>
                  <a:schemeClr val="dk1"/>
                </a:solidFill>
                <a:latin typeface="Raleway SemiBold"/>
                <a:ea typeface="Raleway SemiBold"/>
                <a:cs typeface="Raleway SemiBold"/>
                <a:sym typeface="Raleway SemiBold"/>
              </a:rPr>
              <a:t>Poster Se	tup (Empty </a:t>
            </a:r>
            <a:r>
              <a:rPr lang="en-US" sz="1600" u="sng">
                <a:solidFill>
                  <a:schemeClr val="dk1"/>
                </a:solidFill>
                <a:latin typeface="Raleway SemiBold"/>
                <a:ea typeface="Raleway SemiBold"/>
                <a:cs typeface="Raleway SemiBold"/>
                <a:sym typeface="Raleway SemiBold"/>
              </a:rPr>
              <a:t>Example</a:t>
            </a:r>
            <a:r>
              <a:rPr lang="en-US" sz="1600">
                <a:solidFill>
                  <a:schemeClr val="dk1"/>
                </a:solidFill>
                <a:latin typeface="Raleway SemiBold"/>
                <a:ea typeface="Raleway SemiBold"/>
                <a:cs typeface="Raleway SemiBold"/>
                <a:sym typeface="Raleway SemiBold"/>
              </a:rPr>
              <a:t>)</a:t>
            </a:r>
            <a:endParaRPr sz="1600">
              <a:solidFill>
                <a:schemeClr val="dk1"/>
              </a:solidFill>
              <a:latin typeface="Raleway SemiBold"/>
              <a:ea typeface="Raleway SemiBold"/>
              <a:cs typeface="Raleway SemiBold"/>
              <a:sym typeface="Raleway SemiBold"/>
            </a:endParaRPr>
          </a:p>
        </p:txBody>
      </p:sp>
      <p:sp>
        <p:nvSpPr>
          <p:cNvPr id="206" name="Google Shape;206;g375d4a1e052_0_82"/>
          <p:cNvSpPr txBox="1"/>
          <p:nvPr/>
        </p:nvSpPr>
        <p:spPr>
          <a:xfrm>
            <a:off x="3507428" y="215421"/>
            <a:ext cx="3309000" cy="486600"/>
          </a:xfrm>
          <a:prstGeom prst="rect">
            <a:avLst/>
          </a:prstGeom>
          <a:noFill/>
          <a:ln>
            <a:noFill/>
          </a:ln>
        </p:spPr>
        <p:txBody>
          <a:bodyPr anchorCtr="0" anchor="t" bIns="107275" lIns="107275" spcFirstLastPara="1" rIns="107275" wrap="square" tIns="107275">
            <a:noAutofit/>
          </a:bodyPr>
          <a:lstStyle/>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 Our Ideas about Remote Sensing</a:t>
            </a:r>
            <a:endParaRPr sz="1600">
              <a:solidFill>
                <a:schemeClr val="dk1"/>
              </a:solidFill>
              <a:latin typeface="Raleway SemiBold"/>
              <a:ea typeface="Raleway SemiBold"/>
              <a:cs typeface="Raleway SemiBold"/>
              <a:sym typeface="Raleway SemiBold"/>
            </a:endParaRPr>
          </a:p>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Engineering</a:t>
            </a:r>
            <a:endParaRPr sz="1600">
              <a:solidFill>
                <a:schemeClr val="dk1"/>
              </a:solidFill>
              <a:latin typeface="Raleway SemiBold"/>
              <a:ea typeface="Raleway SemiBold"/>
              <a:cs typeface="Raleway SemiBold"/>
              <a:sym typeface="Raleway SemiBold"/>
            </a:endParaRPr>
          </a:p>
        </p:txBody>
      </p:sp>
      <p:pic>
        <p:nvPicPr>
          <p:cNvPr descr="Card with text &quot;Why is technology important?&#10;&#10;Activity 1 in bottom right corner" id="207" name="Google Shape;207;g375d4a1e052_0_82" title="Science.Remote Sensing Activities Our Ideas Poster pages empty_Page_02.png"/>
          <p:cNvPicPr preferRelativeResize="0"/>
          <p:nvPr/>
        </p:nvPicPr>
        <p:blipFill>
          <a:blip r:embed="rId3">
            <a:alphaModFix/>
          </a:blip>
          <a:stretch>
            <a:fillRect/>
          </a:stretch>
        </p:blipFill>
        <p:spPr>
          <a:xfrm>
            <a:off x="186458" y="1226474"/>
            <a:ext cx="1093647" cy="845338"/>
          </a:xfrm>
          <a:prstGeom prst="rect">
            <a:avLst/>
          </a:prstGeom>
          <a:noFill/>
          <a:ln>
            <a:noFill/>
          </a:ln>
        </p:spPr>
      </p:pic>
      <p:pic>
        <p:nvPicPr>
          <p:cNvPr descr="Card with text &quot; How can we redirect light to gather data from a distance?&#10;&#10;Activity 2 in bottom right corner" id="208" name="Google Shape;208;g375d4a1e052_0_82" title="Engineering.Remote Sensing Activities Our Ideas Poster with empty pages_Page_03.png"/>
          <p:cNvPicPr preferRelativeResize="0"/>
          <p:nvPr/>
        </p:nvPicPr>
        <p:blipFill>
          <a:blip r:embed="rId4">
            <a:alphaModFix/>
          </a:blip>
          <a:stretch>
            <a:fillRect/>
          </a:stretch>
        </p:blipFill>
        <p:spPr>
          <a:xfrm>
            <a:off x="1358772" y="1226639"/>
            <a:ext cx="1093340" cy="845089"/>
          </a:xfrm>
          <a:prstGeom prst="rect">
            <a:avLst/>
          </a:prstGeom>
          <a:noFill/>
          <a:ln>
            <a:noFill/>
          </a:ln>
        </p:spPr>
      </p:pic>
      <p:pic>
        <p:nvPicPr>
          <p:cNvPr descr="Card with text &quot;What are technologies that redirect light and use it to gather data from a distance?&quot;&#10;&#10;Activity 2 in bottom right corner" id="209" name="Google Shape;209;g375d4a1e052_0_82" title="Engineering.Remote Sensing Activities Our Ideas Poster with empty pages_Page_05.png"/>
          <p:cNvPicPr preferRelativeResize="0"/>
          <p:nvPr/>
        </p:nvPicPr>
        <p:blipFill>
          <a:blip r:embed="rId5">
            <a:alphaModFix/>
          </a:blip>
          <a:stretch>
            <a:fillRect/>
          </a:stretch>
        </p:blipFill>
        <p:spPr>
          <a:xfrm>
            <a:off x="807328" y="2452682"/>
            <a:ext cx="1093340" cy="845089"/>
          </a:xfrm>
          <a:prstGeom prst="rect">
            <a:avLst/>
          </a:prstGeom>
          <a:noFill/>
          <a:ln>
            <a:noFill/>
          </a:ln>
        </p:spPr>
      </p:pic>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210" name="Google Shape;210;g375d4a1e052_0_82" title="Engineering.Remote Sensing Activities Our Ideas Poster with empty pages_Page_06.png"/>
          <p:cNvPicPr preferRelativeResize="0"/>
          <p:nvPr/>
        </p:nvPicPr>
        <p:blipFill>
          <a:blip r:embed="rId6">
            <a:alphaModFix/>
          </a:blip>
          <a:stretch>
            <a:fillRect/>
          </a:stretch>
        </p:blipFill>
        <p:spPr>
          <a:xfrm>
            <a:off x="186469" y="3661233"/>
            <a:ext cx="1093653" cy="845092"/>
          </a:xfrm>
          <a:prstGeom prst="rect">
            <a:avLst/>
          </a:prstGeom>
          <a:noFill/>
          <a:ln>
            <a:noFill/>
          </a:ln>
        </p:spPr>
      </p:pic>
      <p:pic>
        <p:nvPicPr>
          <p:cNvPr descr="Card with text &quot;What are places in your daily lives where people use mirrors to redirect light?&#10;&#10;Activity 2 in bottom right corner" id="211" name="Google Shape;211;g375d4a1e052_0_82" title="Engineering.Remote Sensing Activities Our Ideas Poster with empty pages_Page_07.png"/>
          <p:cNvPicPr preferRelativeResize="0"/>
          <p:nvPr/>
        </p:nvPicPr>
        <p:blipFill>
          <a:blip r:embed="rId7">
            <a:alphaModFix/>
          </a:blip>
          <a:stretch>
            <a:fillRect/>
          </a:stretch>
        </p:blipFill>
        <p:spPr>
          <a:xfrm>
            <a:off x="1358771" y="3678707"/>
            <a:ext cx="1093340" cy="845089"/>
          </a:xfrm>
          <a:prstGeom prst="rect">
            <a:avLst/>
          </a:prstGeom>
          <a:noFill/>
          <a:ln>
            <a:noFill/>
          </a:ln>
        </p:spPr>
      </p:pic>
      <p:pic>
        <p:nvPicPr>
          <p:cNvPr descr="Card with text &quot;How can we gather information about Mars from far away?&quot;&#10;&#10;Activity 2 in bottom right corner" id="212" name="Google Shape;212;g375d4a1e052_0_82" title="Engineering.Remote Sensing Activities Our Ideas Poster with empty pages_Page_04.png"/>
          <p:cNvPicPr preferRelativeResize="0"/>
          <p:nvPr/>
        </p:nvPicPr>
        <p:blipFill>
          <a:blip r:embed="rId8">
            <a:alphaModFix/>
          </a:blip>
          <a:stretch>
            <a:fillRect/>
          </a:stretch>
        </p:blipFill>
        <p:spPr>
          <a:xfrm>
            <a:off x="3985698" y="1119378"/>
            <a:ext cx="1093340" cy="845089"/>
          </a:xfrm>
          <a:prstGeom prst="rect">
            <a:avLst/>
          </a:prstGeom>
          <a:noFill/>
          <a:ln>
            <a:noFill/>
          </a:ln>
        </p:spPr>
      </p:pic>
      <p:pic>
        <p:nvPicPr>
          <p:cNvPr descr="Card with text &quot;How can we use a system to redirect light to gather data from a distance?&quot;&#10;&#10;Activity 3 in bottom right corner" id="213" name="Google Shape;213;g375d4a1e052_0_82" title="Engineering.Remote Sensing Activities Our Ideas Poster with empty pages_Page_08.png"/>
          <p:cNvPicPr preferRelativeResize="0"/>
          <p:nvPr/>
        </p:nvPicPr>
        <p:blipFill>
          <a:blip r:embed="rId9">
            <a:alphaModFix/>
          </a:blip>
          <a:stretch>
            <a:fillRect/>
          </a:stretch>
        </p:blipFill>
        <p:spPr>
          <a:xfrm>
            <a:off x="2682961" y="2460390"/>
            <a:ext cx="1093340" cy="845089"/>
          </a:xfrm>
          <a:prstGeom prst="rect">
            <a:avLst/>
          </a:prstGeom>
          <a:noFill/>
          <a:ln>
            <a:noFill/>
          </a:ln>
        </p:spPr>
      </p:pic>
      <p:pic>
        <p:nvPicPr>
          <p:cNvPr descr="Card with text &quot;Portable: Easy to move around. Remote Sensing is made up systems are portable. Illustration of a satellite to orbit Earth.&quot;&#10;&#10;&#10;Activity 3 in bottom right corner" id="214" name="Google Shape;214;g375d4a1e052_0_82" title="Engineering.Remote Sensing Activities Our Ideas Poster with empty pages_Page_09.png"/>
          <p:cNvPicPr preferRelativeResize="0"/>
          <p:nvPr/>
        </p:nvPicPr>
        <p:blipFill>
          <a:blip r:embed="rId10">
            <a:alphaModFix/>
          </a:blip>
          <a:stretch>
            <a:fillRect/>
          </a:stretch>
        </p:blipFill>
        <p:spPr>
          <a:xfrm>
            <a:off x="3873951" y="2477261"/>
            <a:ext cx="1093293" cy="845088"/>
          </a:xfrm>
          <a:prstGeom prst="rect">
            <a:avLst/>
          </a:prstGeom>
          <a:noFill/>
          <a:ln>
            <a:noFill/>
          </a:ln>
        </p:spPr>
      </p:pic>
      <p:pic>
        <p:nvPicPr>
          <p:cNvPr descr="Card with text &quot;How might someone use remote sensing technologies in everyday life?&quot;&#10;&#10;&#10;Activity 3 in bottom right corner" id="215" name="Google Shape;215;g375d4a1e052_0_82" title="Engineering.Remote Sensing Activities Our Ideas Poster with empty pages_Page_12.png"/>
          <p:cNvPicPr preferRelativeResize="0"/>
          <p:nvPr/>
        </p:nvPicPr>
        <p:blipFill>
          <a:blip r:embed="rId11">
            <a:alphaModFix/>
          </a:blip>
          <a:stretch>
            <a:fillRect/>
          </a:stretch>
        </p:blipFill>
        <p:spPr>
          <a:xfrm>
            <a:off x="5035570" y="2900142"/>
            <a:ext cx="1093340" cy="845089"/>
          </a:xfrm>
          <a:prstGeom prst="rect">
            <a:avLst/>
          </a:prstGeom>
          <a:noFill/>
          <a:ln>
            <a:noFill/>
          </a:ln>
        </p:spPr>
      </p:pic>
      <p:pic>
        <p:nvPicPr>
          <p:cNvPr descr="Card with text &quot;What questions do you still have?&quot;&#10;&#10;&#10;Activity 3 in bottom right corner" id="216" name="Google Shape;216;g375d4a1e052_0_82" title="Engineering.Remote Sensing Activities Our Ideas Poster with empty pages_Page_10.png"/>
          <p:cNvPicPr preferRelativeResize="0"/>
          <p:nvPr/>
        </p:nvPicPr>
        <p:blipFill>
          <a:blip r:embed="rId12">
            <a:alphaModFix/>
          </a:blip>
          <a:stretch>
            <a:fillRect/>
          </a:stretch>
        </p:blipFill>
        <p:spPr>
          <a:xfrm>
            <a:off x="2682968" y="3657015"/>
            <a:ext cx="1093340" cy="845089"/>
          </a:xfrm>
          <a:prstGeom prst="rect">
            <a:avLst/>
          </a:prstGeom>
          <a:noFill/>
          <a:ln>
            <a:noFill/>
          </a:ln>
        </p:spPr>
      </p:pic>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217" name="Google Shape;217;g375d4a1e052_0_82" title="Engineering.Remote Sensing Activities Our Ideas Poster with empty pages_Page_11.png"/>
          <p:cNvPicPr preferRelativeResize="0"/>
          <p:nvPr/>
        </p:nvPicPr>
        <p:blipFill>
          <a:blip r:embed="rId13">
            <a:alphaModFix/>
          </a:blip>
          <a:stretch>
            <a:fillRect/>
          </a:stretch>
        </p:blipFill>
        <p:spPr>
          <a:xfrm>
            <a:off x="3873941" y="3661238"/>
            <a:ext cx="1093283" cy="845086"/>
          </a:xfrm>
          <a:prstGeom prst="rect">
            <a:avLst/>
          </a:prstGeom>
          <a:noFill/>
          <a:ln>
            <a:noFill/>
          </a:ln>
        </p:spPr>
      </p:pic>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218" name="Google Shape;218;g375d4a1e052_0_82" title="Engineering.Remote Sensing Activities Our Ideas Poster with empty pages_Page_13.png"/>
          <p:cNvPicPr preferRelativeResize="0"/>
          <p:nvPr/>
        </p:nvPicPr>
        <p:blipFill>
          <a:blip r:embed="rId14">
            <a:alphaModFix/>
          </a:blip>
          <a:stretch>
            <a:fillRect/>
          </a:stretch>
        </p:blipFill>
        <p:spPr>
          <a:xfrm>
            <a:off x="1386435" y="5163310"/>
            <a:ext cx="1093652" cy="845361"/>
          </a:xfrm>
          <a:prstGeom prst="rect">
            <a:avLst/>
          </a:prstGeom>
          <a:noFill/>
          <a:ln>
            <a:noFill/>
          </a:ln>
        </p:spPr>
      </p:pic>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219" name="Google Shape;219;g375d4a1e052_0_82" title="16 Scraper investigation.png"/>
          <p:cNvPicPr preferRelativeResize="0"/>
          <p:nvPr/>
        </p:nvPicPr>
        <p:blipFill rotWithShape="1">
          <a:blip r:embed="rId15">
            <a:alphaModFix/>
          </a:blip>
          <a:srcRect b="29" l="0" r="0" t="29"/>
          <a:stretch/>
        </p:blipFill>
        <p:spPr>
          <a:xfrm>
            <a:off x="2589512" y="5165157"/>
            <a:ext cx="1093340" cy="845089"/>
          </a:xfrm>
          <a:prstGeom prst="rect">
            <a:avLst/>
          </a:prstGeom>
          <a:noFill/>
          <a:ln>
            <a:noFill/>
          </a:ln>
        </p:spPr>
      </p:pic>
      <p:pic>
        <p:nvPicPr>
          <p:cNvPr descr="Card with text &quot;How can we learn what the surface of Mars is made of?&quot; &#10;&#10;Activity 4 in bottom right corner" id="220" name="Google Shape;220;g375d4a1e052_0_82" title="15 How can we learn what the surface.png"/>
          <p:cNvPicPr preferRelativeResize="0"/>
          <p:nvPr/>
        </p:nvPicPr>
        <p:blipFill rotWithShape="1">
          <a:blip r:embed="rId16">
            <a:alphaModFix/>
          </a:blip>
          <a:srcRect b="49" l="0" r="0" t="49"/>
          <a:stretch/>
        </p:blipFill>
        <p:spPr>
          <a:xfrm>
            <a:off x="3792275" y="5152826"/>
            <a:ext cx="1087832" cy="840561"/>
          </a:xfrm>
          <a:prstGeom prst="rect">
            <a:avLst/>
          </a:prstGeom>
          <a:noFill/>
          <a:ln>
            <a:noFill/>
          </a:ln>
        </p:spPr>
      </p:pic>
      <p:pic>
        <p:nvPicPr>
          <p:cNvPr descr="Blank card except for Activity 4 in bottom right corner" id="221" name="Google Shape;221;g375d4a1e052_0_82" title="13 Blank activity 4.png"/>
          <p:cNvPicPr preferRelativeResize="0"/>
          <p:nvPr/>
        </p:nvPicPr>
        <p:blipFill rotWithShape="1">
          <a:blip r:embed="rId17">
            <a:alphaModFix/>
          </a:blip>
          <a:srcRect b="29" l="0" r="0" t="29"/>
          <a:stretch/>
        </p:blipFill>
        <p:spPr>
          <a:xfrm>
            <a:off x="1386758" y="6347295"/>
            <a:ext cx="1093340" cy="845089"/>
          </a:xfrm>
          <a:prstGeom prst="rect">
            <a:avLst/>
          </a:prstGeom>
          <a:noFill/>
          <a:ln>
            <a:noFill/>
          </a:ln>
        </p:spPr>
      </p:pic>
      <p:pic>
        <p:nvPicPr>
          <p:cNvPr descr="Card with text &quot;How can we learn what the surface of Mars is made of?&quot; with blue example text &#10;- we can design technologies like filters that use light to identify minerals&#10;&#10;Activity 4 in bottom right corner" id="222" name="Google Shape;222;g375d4a1e052_0_82" title="14 Filter Investigation.png"/>
          <p:cNvPicPr preferRelativeResize="0"/>
          <p:nvPr/>
        </p:nvPicPr>
        <p:blipFill rotWithShape="1">
          <a:blip r:embed="rId18">
            <a:alphaModFix/>
          </a:blip>
          <a:srcRect b="29" l="0" r="0" t="29"/>
          <a:stretch/>
        </p:blipFill>
        <p:spPr>
          <a:xfrm>
            <a:off x="2589528" y="6373937"/>
            <a:ext cx="1093340" cy="845089"/>
          </a:xfrm>
          <a:prstGeom prst="rect">
            <a:avLst/>
          </a:prstGeom>
          <a:noFill/>
          <a:ln>
            <a:noFill/>
          </a:ln>
        </p:spPr>
      </p:pic>
      <p:pic>
        <p:nvPicPr>
          <p:cNvPr descr="Card with text &quot;What questions do you still have?&quot;&#10;&#10;&#10;Activity 4 in bottom right corner" id="223" name="Google Shape;223;g375d4a1e052_0_82" title="Engineering.Remote Sensing Activities Our Ideas Poster with empty pages_Page_18.png"/>
          <p:cNvPicPr preferRelativeResize="0"/>
          <p:nvPr/>
        </p:nvPicPr>
        <p:blipFill>
          <a:blip r:embed="rId19">
            <a:alphaModFix/>
          </a:blip>
          <a:stretch>
            <a:fillRect/>
          </a:stretch>
        </p:blipFill>
        <p:spPr>
          <a:xfrm>
            <a:off x="3792275" y="6386425"/>
            <a:ext cx="1093340" cy="845089"/>
          </a:xfrm>
          <a:prstGeom prst="rect">
            <a:avLst/>
          </a:prstGeom>
          <a:noFill/>
          <a:ln>
            <a:noFill/>
          </a:ln>
        </p:spPr>
      </p:pic>
      <p:pic>
        <p:nvPicPr>
          <p:cNvPr descr="Card with text &quot;How can we learn about the shape of the surface of Mars?&#10;&#10;&#10;Activity 5 in bottom right corner" id="224" name="Google Shape;224;g375d4a1e052_0_82" title="Engineering.Remote Sensing Activities Our Ideas Poster with empty pages_Page_19.png"/>
          <p:cNvPicPr preferRelativeResize="0"/>
          <p:nvPr/>
        </p:nvPicPr>
        <p:blipFill>
          <a:blip r:embed="rId20">
            <a:alphaModFix/>
          </a:blip>
          <a:stretch>
            <a:fillRect/>
          </a:stretch>
        </p:blipFill>
        <p:spPr>
          <a:xfrm>
            <a:off x="6451133" y="1119376"/>
            <a:ext cx="1093340" cy="845089"/>
          </a:xfrm>
          <a:prstGeom prst="rect">
            <a:avLst/>
          </a:prstGeom>
          <a:noFill/>
          <a:ln>
            <a:noFill/>
          </a:ln>
        </p:spPr>
      </p:pic>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225" name="Google Shape;225;g375d4a1e052_0_82"/>
          <p:cNvPicPr preferRelativeResize="0"/>
          <p:nvPr/>
        </p:nvPicPr>
        <p:blipFill>
          <a:blip r:embed="rId21">
            <a:alphaModFix/>
          </a:blip>
          <a:stretch>
            <a:fillRect/>
          </a:stretch>
        </p:blipFill>
        <p:spPr>
          <a:xfrm>
            <a:off x="7576181" y="1122332"/>
            <a:ext cx="1087832" cy="840595"/>
          </a:xfrm>
          <a:prstGeom prst="rect">
            <a:avLst/>
          </a:prstGeom>
          <a:noFill/>
          <a:ln>
            <a:noFill/>
          </a:ln>
        </p:spPr>
      </p:pic>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226" name="Google Shape;226;g375d4a1e052_0_82" title="Engineering.Remote Sensing Activities Our Ideas Poster with empty pages_Page_23.png"/>
          <p:cNvPicPr preferRelativeResize="0"/>
          <p:nvPr/>
        </p:nvPicPr>
        <p:blipFill>
          <a:blip r:embed="rId22">
            <a:alphaModFix/>
          </a:blip>
          <a:stretch>
            <a:fillRect/>
          </a:stretch>
        </p:blipFill>
        <p:spPr>
          <a:xfrm>
            <a:off x="8695719" y="1119344"/>
            <a:ext cx="1087841" cy="845087"/>
          </a:xfrm>
          <a:prstGeom prst="rect">
            <a:avLst/>
          </a:prstGeom>
          <a:noFill/>
          <a:ln>
            <a:noFill/>
          </a:ln>
        </p:spPr>
      </p:pic>
      <p:pic>
        <p:nvPicPr>
          <p:cNvPr descr="Card with text &quot;Topography: The shape of the land in an area. Topo: place, Graph: to write or draw: On the left is a a contour line illustration. &#10;&#10;Activity 4 on the bottom right corner" id="227" name="Google Shape;227;g375d4a1e052_0_82" title="Engineering.Remote Sensing Activities Our Ideas Poster with empty pages_Page_21.png"/>
          <p:cNvPicPr preferRelativeResize="0"/>
          <p:nvPr/>
        </p:nvPicPr>
        <p:blipFill>
          <a:blip r:embed="rId23">
            <a:alphaModFix/>
          </a:blip>
          <a:stretch>
            <a:fillRect/>
          </a:stretch>
        </p:blipFill>
        <p:spPr>
          <a:xfrm>
            <a:off x="6451135" y="2367422"/>
            <a:ext cx="1093340" cy="845089"/>
          </a:xfrm>
          <a:prstGeom prst="rect">
            <a:avLst/>
          </a:prstGeom>
          <a:noFill/>
          <a:ln>
            <a:noFill/>
          </a:ln>
        </p:spPr>
      </p:pic>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228" name="Google Shape;228;g375d4a1e052_0_82" title="Engineering.Remote Sensing Activities Our Ideas Poster with empty pages_Page_20.png"/>
          <p:cNvPicPr preferRelativeResize="0"/>
          <p:nvPr/>
        </p:nvPicPr>
        <p:blipFill>
          <a:blip r:embed="rId24">
            <a:alphaModFix/>
          </a:blip>
          <a:stretch>
            <a:fillRect/>
          </a:stretch>
        </p:blipFill>
        <p:spPr>
          <a:xfrm>
            <a:off x="7573265" y="2367420"/>
            <a:ext cx="1093652" cy="845089"/>
          </a:xfrm>
          <a:prstGeom prst="rect">
            <a:avLst/>
          </a:prstGeom>
          <a:noFill/>
          <a:ln>
            <a:noFill/>
          </a:ln>
        </p:spPr>
      </p:pic>
      <p:pic>
        <p:nvPicPr>
          <p:cNvPr descr="Card with text &quot;When might someone need to know about topography in everyday life?&#10;&#10;Activity 5 in bottom right corner" id="229" name="Google Shape;229;g375d4a1e052_0_82" title="Engineering.Remote Sensing Activities Our Ideas Poster with empty pages_Page_24.png"/>
          <p:cNvPicPr preferRelativeResize="0"/>
          <p:nvPr/>
        </p:nvPicPr>
        <p:blipFill>
          <a:blip r:embed="rId25">
            <a:alphaModFix/>
          </a:blip>
          <a:stretch>
            <a:fillRect/>
          </a:stretch>
        </p:blipFill>
        <p:spPr>
          <a:xfrm>
            <a:off x="8695724" y="2367417"/>
            <a:ext cx="1093340" cy="845089"/>
          </a:xfrm>
          <a:prstGeom prst="rect">
            <a:avLst/>
          </a:prstGeom>
          <a:noFill/>
          <a:ln>
            <a:noFill/>
          </a:ln>
        </p:spPr>
      </p:pic>
      <p:pic>
        <p:nvPicPr>
          <p:cNvPr descr="Card with text &quot;What questions do you still have?&quot;&#10;&#10;Activity 5 in bottom right corner" id="230" name="Google Shape;230;g375d4a1e052_0_82" title="Engineering.Remote Sensing Activities Our Ideas Poster with empty pages_Page_25.png"/>
          <p:cNvPicPr preferRelativeResize="0"/>
          <p:nvPr/>
        </p:nvPicPr>
        <p:blipFill>
          <a:blip r:embed="rId26">
            <a:alphaModFix/>
          </a:blip>
          <a:stretch>
            <a:fillRect/>
          </a:stretch>
        </p:blipFill>
        <p:spPr>
          <a:xfrm>
            <a:off x="7602381" y="3572142"/>
            <a:ext cx="1093340" cy="845089"/>
          </a:xfrm>
          <a:prstGeom prst="rect">
            <a:avLst/>
          </a:prstGeom>
          <a:noFill/>
          <a:ln>
            <a:noFill/>
          </a:ln>
        </p:spPr>
      </p:pic>
      <p:pic>
        <p:nvPicPr>
          <p:cNvPr descr="Card with text &quot;How can we create remote sensing devices to gather different types of data from a distance?&#10;&#10;Activity 6 in bottom right corner" id="231" name="Google Shape;231;g375d4a1e052_0_82" title="Engineering.Remote Sensing Activities Our Ideas Poster with empty pages_Page_26.png"/>
          <p:cNvPicPr preferRelativeResize="0"/>
          <p:nvPr/>
        </p:nvPicPr>
        <p:blipFill>
          <a:blip r:embed="rId27">
            <a:alphaModFix/>
          </a:blip>
          <a:stretch>
            <a:fillRect/>
          </a:stretch>
        </p:blipFill>
        <p:spPr>
          <a:xfrm>
            <a:off x="5482360" y="5450871"/>
            <a:ext cx="1093340" cy="845089"/>
          </a:xfrm>
          <a:prstGeom prst="rect">
            <a:avLst/>
          </a:prstGeom>
          <a:noFill/>
          <a:ln>
            <a:noFill/>
          </a:ln>
        </p:spPr>
      </p:pic>
      <p:pic>
        <p:nvPicPr>
          <p:cNvPr descr="Card with text &quot;How can we improve our remote sensing devices?&quot;&#10;&#10;Activity 7 in bottom right corner" id="232" name="Google Shape;232;g375d4a1e052_0_82" title="Engineering.Remote Sensing Activities Our Ideas Poster with empty pages_Page_27.png"/>
          <p:cNvPicPr preferRelativeResize="0"/>
          <p:nvPr/>
        </p:nvPicPr>
        <p:blipFill>
          <a:blip r:embed="rId28">
            <a:alphaModFix/>
          </a:blip>
          <a:stretch>
            <a:fillRect/>
          </a:stretch>
        </p:blipFill>
        <p:spPr>
          <a:xfrm>
            <a:off x="6673637" y="5450881"/>
            <a:ext cx="1093340" cy="845089"/>
          </a:xfrm>
          <a:prstGeom prst="rect">
            <a:avLst/>
          </a:prstGeom>
          <a:noFill/>
          <a:ln>
            <a:noFill/>
          </a:ln>
        </p:spPr>
      </p:pic>
      <p:pic>
        <p:nvPicPr>
          <p:cNvPr descr="Card with text &quot;How can we share information about our remote sensing design with others?&quot;&#10;&#10;Activity 8 &amp; 9 in bottom right corner" id="233" name="Google Shape;233;g375d4a1e052_0_82" title="Engineering.Remote Sensing Activities Our Ideas Poster with empty pages_Page_28.png"/>
          <p:cNvPicPr preferRelativeResize="0"/>
          <p:nvPr/>
        </p:nvPicPr>
        <p:blipFill>
          <a:blip r:embed="rId29">
            <a:alphaModFix/>
          </a:blip>
          <a:stretch>
            <a:fillRect/>
          </a:stretch>
        </p:blipFill>
        <p:spPr>
          <a:xfrm>
            <a:off x="7806339" y="5450907"/>
            <a:ext cx="1093340" cy="845089"/>
          </a:xfrm>
          <a:prstGeom prst="rect">
            <a:avLst/>
          </a:prstGeom>
          <a:noFill/>
          <a:ln>
            <a:noFill/>
          </a:ln>
        </p:spPr>
      </p:pic>
      <p:sp>
        <p:nvSpPr>
          <p:cNvPr id="234" name="Google Shape;234;g375d4a1e052_0_82"/>
          <p:cNvSpPr/>
          <p:nvPr/>
        </p:nvSpPr>
        <p:spPr>
          <a:xfrm flipH="1">
            <a:off x="5050625" y="5311453"/>
            <a:ext cx="22200" cy="20457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5" name="Google Shape;235;g375d4a1e052_0_82"/>
          <p:cNvSpPr/>
          <p:nvPr/>
        </p:nvSpPr>
        <p:spPr>
          <a:xfrm flipH="1" rot="5400000">
            <a:off x="7320788" y="3646126"/>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6" name="Google Shape;236;g375d4a1e052_0_82"/>
          <p:cNvSpPr/>
          <p:nvPr/>
        </p:nvSpPr>
        <p:spPr>
          <a:xfrm>
            <a:off x="2591325" y="1143781"/>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7" name="Google Shape;237;g375d4a1e052_0_82"/>
          <p:cNvSpPr/>
          <p:nvPr/>
        </p:nvSpPr>
        <p:spPr>
          <a:xfrm flipH="1" rot="5400000">
            <a:off x="4455700" y="751405"/>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38" name="Google Shape;238;g375d4a1e052_0_82"/>
          <p:cNvSpPr/>
          <p:nvPr/>
        </p:nvSpPr>
        <p:spPr>
          <a:xfrm>
            <a:off x="6355468" y="1183276"/>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42" name="Shape 242"/>
        <p:cNvGrpSpPr/>
        <p:nvPr/>
      </p:nvGrpSpPr>
      <p:grpSpPr>
        <a:xfrm>
          <a:off x="0" y="0"/>
          <a:ext cx="0" cy="0"/>
          <a:chOff x="0" y="0"/>
          <a:chExt cx="0" cy="0"/>
        </a:xfrm>
      </p:grpSpPr>
      <p:sp>
        <p:nvSpPr>
          <p:cNvPr id="243" name="Google Shape;243;g375d4a1e052_0_0"/>
          <p:cNvSpPr txBox="1"/>
          <p:nvPr/>
        </p:nvSpPr>
        <p:spPr>
          <a:xfrm>
            <a:off x="245977" y="6"/>
            <a:ext cx="4000800" cy="486600"/>
          </a:xfrm>
          <a:prstGeom prst="rect">
            <a:avLst/>
          </a:prstGeom>
          <a:noFill/>
          <a:ln>
            <a:noFill/>
          </a:ln>
        </p:spPr>
        <p:txBody>
          <a:bodyPr anchorCtr="0" anchor="t" bIns="107275" lIns="107275" spcFirstLastPara="1" rIns="107275" wrap="square" tIns="107275">
            <a:noAutofit/>
          </a:bodyPr>
          <a:lstStyle/>
          <a:p>
            <a:pPr indent="0" lvl="0" marL="0" rtl="0" algn="l">
              <a:spcBef>
                <a:spcPts val="0"/>
              </a:spcBef>
              <a:spcAft>
                <a:spcPts val="0"/>
              </a:spcAft>
              <a:buNone/>
            </a:pPr>
            <a:r>
              <a:rPr lang="en-US" sz="1600">
                <a:solidFill>
                  <a:schemeClr val="dk1"/>
                </a:solidFill>
                <a:latin typeface="Raleway SemiBold"/>
                <a:ea typeface="Raleway SemiBold"/>
                <a:cs typeface="Raleway SemiBold"/>
                <a:sym typeface="Raleway SemiBold"/>
              </a:rPr>
              <a:t>Poster Setup (Empty </a:t>
            </a:r>
            <a:r>
              <a:rPr lang="en-US" sz="1600" u="sng">
                <a:solidFill>
                  <a:schemeClr val="dk1"/>
                </a:solidFill>
                <a:latin typeface="Raleway SemiBold"/>
                <a:ea typeface="Raleway SemiBold"/>
                <a:cs typeface="Raleway SemiBold"/>
                <a:sym typeface="Raleway SemiBold"/>
              </a:rPr>
              <a:t>Example</a:t>
            </a:r>
            <a:r>
              <a:rPr lang="en-US" sz="1600">
                <a:solidFill>
                  <a:schemeClr val="dk1"/>
                </a:solidFill>
                <a:latin typeface="Raleway SemiBold"/>
                <a:ea typeface="Raleway SemiBold"/>
                <a:cs typeface="Raleway SemiBold"/>
                <a:sym typeface="Raleway SemiBold"/>
              </a:rPr>
              <a:t>)</a:t>
            </a:r>
            <a:endParaRPr sz="1600">
              <a:solidFill>
                <a:schemeClr val="dk1"/>
              </a:solidFill>
              <a:latin typeface="Raleway SemiBold"/>
              <a:ea typeface="Raleway SemiBold"/>
              <a:cs typeface="Raleway SemiBold"/>
              <a:sym typeface="Raleway SemiBold"/>
            </a:endParaRPr>
          </a:p>
        </p:txBody>
      </p:sp>
      <p:sp>
        <p:nvSpPr>
          <p:cNvPr id="244" name="Google Shape;244;g375d4a1e052_0_0"/>
          <p:cNvSpPr txBox="1"/>
          <p:nvPr/>
        </p:nvSpPr>
        <p:spPr>
          <a:xfrm>
            <a:off x="3407228" y="119996"/>
            <a:ext cx="3309000" cy="486600"/>
          </a:xfrm>
          <a:prstGeom prst="rect">
            <a:avLst/>
          </a:prstGeom>
          <a:noFill/>
          <a:ln>
            <a:noFill/>
          </a:ln>
        </p:spPr>
        <p:txBody>
          <a:bodyPr anchorCtr="0" anchor="t" bIns="107275" lIns="107275" spcFirstLastPara="1" rIns="107275" wrap="square" tIns="107275">
            <a:noAutofit/>
          </a:bodyPr>
          <a:lstStyle/>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 Our Ideas about Remote Sensing</a:t>
            </a:r>
            <a:endParaRPr sz="1600">
              <a:solidFill>
                <a:schemeClr val="dk1"/>
              </a:solidFill>
              <a:latin typeface="Raleway SemiBold"/>
              <a:ea typeface="Raleway SemiBold"/>
              <a:cs typeface="Raleway SemiBold"/>
              <a:sym typeface="Raleway SemiBold"/>
            </a:endParaRPr>
          </a:p>
          <a:p>
            <a:pPr indent="0" lvl="0" marL="0" rtl="0" algn="ctr">
              <a:spcBef>
                <a:spcPts val="0"/>
              </a:spcBef>
              <a:spcAft>
                <a:spcPts val="0"/>
              </a:spcAft>
              <a:buNone/>
            </a:pPr>
            <a:r>
              <a:rPr lang="en-US" sz="1600">
                <a:solidFill>
                  <a:schemeClr val="dk1"/>
                </a:solidFill>
                <a:latin typeface="Raleway SemiBold"/>
                <a:ea typeface="Raleway SemiBold"/>
                <a:cs typeface="Raleway SemiBold"/>
                <a:sym typeface="Raleway SemiBold"/>
              </a:rPr>
              <a:t>Engineering</a:t>
            </a:r>
            <a:endParaRPr sz="1600">
              <a:solidFill>
                <a:schemeClr val="dk1"/>
              </a:solidFill>
              <a:latin typeface="Raleway SemiBold"/>
              <a:ea typeface="Raleway SemiBold"/>
              <a:cs typeface="Raleway SemiBold"/>
              <a:sym typeface="Raleway SemiBold"/>
            </a:endParaRPr>
          </a:p>
        </p:txBody>
      </p:sp>
      <p:pic>
        <p:nvPicPr>
          <p:cNvPr descr="Card with text &quot;Why is technology important? and blue example text &#10;- medical advancement&#10;- space exploration&#10;- virtual reality&#10;&#10;Activity 1 in bottom right corner" id="245" name="Google Shape;245;g375d4a1e052_0_0" title="Engineering.Remote Sensing Activities Our Ideas Poster with examples_Page_02.png"/>
          <p:cNvPicPr preferRelativeResize="0"/>
          <p:nvPr/>
        </p:nvPicPr>
        <p:blipFill>
          <a:blip r:embed="rId3">
            <a:alphaModFix/>
          </a:blip>
          <a:stretch>
            <a:fillRect/>
          </a:stretch>
        </p:blipFill>
        <p:spPr>
          <a:xfrm>
            <a:off x="189212" y="1229281"/>
            <a:ext cx="1088174" cy="841123"/>
          </a:xfrm>
          <a:prstGeom prst="rect">
            <a:avLst/>
          </a:prstGeom>
          <a:noFill/>
          <a:ln>
            <a:noFill/>
          </a:ln>
        </p:spPr>
      </p:pic>
      <p:pic>
        <p:nvPicPr>
          <p:cNvPr descr="Card with text &quot; How can we redirect light to gather data from a distance?&#10;&#10;Activity 2 in bottom right corner" id="246" name="Google Shape;246;g375d4a1e052_0_0" title="Engineering.Remote Sensing Activities Our Ideas Poster with empty pages_Page_03.png"/>
          <p:cNvPicPr preferRelativeResize="0"/>
          <p:nvPr/>
        </p:nvPicPr>
        <p:blipFill>
          <a:blip r:embed="rId4">
            <a:alphaModFix/>
          </a:blip>
          <a:stretch>
            <a:fillRect/>
          </a:stretch>
        </p:blipFill>
        <p:spPr>
          <a:xfrm>
            <a:off x="1358772" y="1226639"/>
            <a:ext cx="1093340" cy="845089"/>
          </a:xfrm>
          <a:prstGeom prst="rect">
            <a:avLst/>
          </a:prstGeom>
          <a:noFill/>
          <a:ln>
            <a:noFill/>
          </a:ln>
        </p:spPr>
      </p:pic>
      <p:pic>
        <p:nvPicPr>
          <p:cNvPr descr="Card with text &quot;What are technologies that redirect light and use it to gather data from a distance?&quot; and blue example text &#10;- mirrors&#10;- telescopes&#10;- cameras&#10;- laser levels&#10;&#10;Line drawings of a camera and telescope with Spanish text la cámara and el telescopio &#10;&#10;Activity 2 in bottom right corner&#10;&#10;&#10;" id="247" name="Google Shape;247;g375d4a1e052_0_0" title="Engineering.Remote Sensing Activities Our Ideas Poster with examples_Page_05.png"/>
          <p:cNvPicPr preferRelativeResize="0"/>
          <p:nvPr/>
        </p:nvPicPr>
        <p:blipFill>
          <a:blip r:embed="rId5">
            <a:alphaModFix/>
          </a:blip>
          <a:stretch>
            <a:fillRect/>
          </a:stretch>
        </p:blipFill>
        <p:spPr>
          <a:xfrm>
            <a:off x="811680" y="2443614"/>
            <a:ext cx="1093996" cy="845575"/>
          </a:xfrm>
          <a:prstGeom prst="rect">
            <a:avLst/>
          </a:prstGeom>
          <a:noFill/>
          <a:ln>
            <a:noFill/>
          </a:ln>
        </p:spPr>
      </p:pic>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248" name="Google Shape;248;g375d4a1e052_0_0" title="Engineering.Remote Sensing Activities Our Ideas Poster with empty pages_Page_06.png"/>
          <p:cNvPicPr preferRelativeResize="0"/>
          <p:nvPr/>
        </p:nvPicPr>
        <p:blipFill>
          <a:blip r:embed="rId6">
            <a:alphaModFix/>
          </a:blip>
          <a:stretch>
            <a:fillRect/>
          </a:stretch>
        </p:blipFill>
        <p:spPr>
          <a:xfrm>
            <a:off x="186469" y="3661233"/>
            <a:ext cx="1093653" cy="845092"/>
          </a:xfrm>
          <a:prstGeom prst="rect">
            <a:avLst/>
          </a:prstGeom>
          <a:noFill/>
          <a:ln>
            <a:noFill/>
          </a:ln>
        </p:spPr>
      </p:pic>
      <p:pic>
        <p:nvPicPr>
          <p:cNvPr descr="Card with text &quot;What are places in your daily lives where people use mirrors to redirect light? and blue example text&#10;- carnival ride&#10;-small spaces to make them feel bigger&#10;- construction sites (laser levels)&#10;- cars (rearview mirrors)&#10;&#10;Activity 2 in bottom right corner" id="249" name="Google Shape;249;g375d4a1e052_0_0" title="Engineering.Remote Sensing Activities Our Ideas Poster with examples_Page_07.png"/>
          <p:cNvPicPr preferRelativeResize="0"/>
          <p:nvPr/>
        </p:nvPicPr>
        <p:blipFill>
          <a:blip r:embed="rId7">
            <a:alphaModFix/>
          </a:blip>
          <a:stretch>
            <a:fillRect/>
          </a:stretch>
        </p:blipFill>
        <p:spPr>
          <a:xfrm>
            <a:off x="1358615" y="3661223"/>
            <a:ext cx="1093996" cy="845599"/>
          </a:xfrm>
          <a:prstGeom prst="rect">
            <a:avLst/>
          </a:prstGeom>
          <a:noFill/>
          <a:ln>
            <a:noFill/>
          </a:ln>
        </p:spPr>
      </p:pic>
      <p:pic>
        <p:nvPicPr>
          <p:cNvPr descr="Card with text &quot;How can we gather information about Mars from far away?&quot;&#10;&#10;Activity 2 in bottom right corner" id="250" name="Google Shape;250;g375d4a1e052_0_0" title="Engineering.Remote Sensing Activities Our Ideas Poster with empty pages_Page_04.png"/>
          <p:cNvPicPr preferRelativeResize="0"/>
          <p:nvPr/>
        </p:nvPicPr>
        <p:blipFill>
          <a:blip r:embed="rId8">
            <a:alphaModFix/>
          </a:blip>
          <a:stretch>
            <a:fillRect/>
          </a:stretch>
        </p:blipFill>
        <p:spPr>
          <a:xfrm>
            <a:off x="3985698" y="1119378"/>
            <a:ext cx="1093340" cy="845089"/>
          </a:xfrm>
          <a:prstGeom prst="rect">
            <a:avLst/>
          </a:prstGeom>
          <a:noFill/>
          <a:ln>
            <a:noFill/>
          </a:ln>
        </p:spPr>
      </p:pic>
      <p:pic>
        <p:nvPicPr>
          <p:cNvPr descr="Card with text &quot;How can we use a system to redirect light to gather data from a distance?&quot; with blue example text&#10;- the system should be portable and remote&#10;&#10;Activity 3 in bottom right corner" id="251" name="Google Shape;251;g375d4a1e052_0_0" title="Engineering.Remote Sensing Activities Our Ideas Poster with examples_Page_08.png"/>
          <p:cNvPicPr preferRelativeResize="0"/>
          <p:nvPr/>
        </p:nvPicPr>
        <p:blipFill>
          <a:blip r:embed="rId9">
            <a:alphaModFix/>
          </a:blip>
          <a:stretch>
            <a:fillRect/>
          </a:stretch>
        </p:blipFill>
        <p:spPr>
          <a:xfrm>
            <a:off x="2696935" y="2516562"/>
            <a:ext cx="1093668" cy="845350"/>
          </a:xfrm>
          <a:prstGeom prst="rect">
            <a:avLst/>
          </a:prstGeom>
          <a:noFill/>
          <a:ln>
            <a:noFill/>
          </a:ln>
        </p:spPr>
      </p:pic>
      <p:pic>
        <p:nvPicPr>
          <p:cNvPr descr="Card with text &quot;Portable: Easy to move around. Remote Sensing is made up systems are portable. Illustration of a satellite to orbit Earth.&quot;&#10;&#10;&#10;Activity 3 in bottom right corner" id="252" name="Google Shape;252;g375d4a1e052_0_0" title="Engineering.Remote Sensing Activities Our Ideas Poster with empty pages_Page_09.png"/>
          <p:cNvPicPr preferRelativeResize="0"/>
          <p:nvPr/>
        </p:nvPicPr>
        <p:blipFill>
          <a:blip r:embed="rId10">
            <a:alphaModFix/>
          </a:blip>
          <a:stretch>
            <a:fillRect/>
          </a:stretch>
        </p:blipFill>
        <p:spPr>
          <a:xfrm>
            <a:off x="3873951" y="2477261"/>
            <a:ext cx="1093293" cy="845088"/>
          </a:xfrm>
          <a:prstGeom prst="rect">
            <a:avLst/>
          </a:prstGeom>
          <a:noFill/>
          <a:ln>
            <a:noFill/>
          </a:ln>
        </p:spPr>
      </p:pic>
      <p:pic>
        <p:nvPicPr>
          <p:cNvPr descr="Card with text &quot;How might someone use remote sensing technologies in everyday life?&quot; with blue example text&#10;- auto navigation&#10;- checking the weather&#10;- observing sea level rise&#10;- observing carbon level in tree canopy&#10;&#10;Activity 3 in bottom right corner" id="253" name="Google Shape;253;g375d4a1e052_0_0"/>
          <p:cNvPicPr preferRelativeResize="0"/>
          <p:nvPr/>
        </p:nvPicPr>
        <p:blipFill>
          <a:blip r:embed="rId11">
            <a:alphaModFix/>
          </a:blip>
          <a:stretch>
            <a:fillRect/>
          </a:stretch>
        </p:blipFill>
        <p:spPr>
          <a:xfrm>
            <a:off x="5050581" y="2936977"/>
            <a:ext cx="1120304" cy="865689"/>
          </a:xfrm>
          <a:prstGeom prst="rect">
            <a:avLst/>
          </a:prstGeom>
          <a:noFill/>
          <a:ln>
            <a:noFill/>
          </a:ln>
        </p:spPr>
      </p:pic>
      <p:pic>
        <p:nvPicPr>
          <p:cNvPr descr="Card with text &quot;What questions do you still have?&quot;&#10;&#10;&#10;Activity 3 in bottom right corner" id="254" name="Google Shape;254;g375d4a1e052_0_0" title="Engineering.Remote Sensing Activities Our Ideas Poster with empty pages_Page_10.png"/>
          <p:cNvPicPr preferRelativeResize="0"/>
          <p:nvPr/>
        </p:nvPicPr>
        <p:blipFill>
          <a:blip r:embed="rId12">
            <a:alphaModFix/>
          </a:blip>
          <a:stretch>
            <a:fillRect/>
          </a:stretch>
        </p:blipFill>
        <p:spPr>
          <a:xfrm>
            <a:off x="2682968" y="3657015"/>
            <a:ext cx="1093340" cy="845089"/>
          </a:xfrm>
          <a:prstGeom prst="rect">
            <a:avLst/>
          </a:prstGeom>
          <a:noFill/>
          <a:ln>
            <a:noFill/>
          </a:ln>
        </p:spPr>
      </p:pic>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255" name="Google Shape;255;g375d4a1e052_0_0" title="Engineering.Remote Sensing Activities Our Ideas Poster with empty pages_Page_11.png"/>
          <p:cNvPicPr preferRelativeResize="0"/>
          <p:nvPr/>
        </p:nvPicPr>
        <p:blipFill>
          <a:blip r:embed="rId13">
            <a:alphaModFix/>
          </a:blip>
          <a:stretch>
            <a:fillRect/>
          </a:stretch>
        </p:blipFill>
        <p:spPr>
          <a:xfrm>
            <a:off x="3873941" y="3661238"/>
            <a:ext cx="1093283" cy="845086"/>
          </a:xfrm>
          <a:prstGeom prst="rect">
            <a:avLst/>
          </a:prstGeom>
          <a:noFill/>
          <a:ln>
            <a:noFill/>
          </a:ln>
        </p:spPr>
      </p:pic>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256" name="Google Shape;256;g375d4a1e052_0_0" title="Engineering.Remote Sensing Activities Our Ideas Poster with empty pages_Page_13.png"/>
          <p:cNvPicPr preferRelativeResize="0"/>
          <p:nvPr/>
        </p:nvPicPr>
        <p:blipFill>
          <a:blip r:embed="rId14">
            <a:alphaModFix/>
          </a:blip>
          <a:stretch>
            <a:fillRect/>
          </a:stretch>
        </p:blipFill>
        <p:spPr>
          <a:xfrm>
            <a:off x="1386435" y="5163310"/>
            <a:ext cx="1093652" cy="845361"/>
          </a:xfrm>
          <a:prstGeom prst="rect">
            <a:avLst/>
          </a:prstGeom>
          <a:noFill/>
          <a:ln>
            <a:noFill/>
          </a:ln>
        </p:spPr>
      </p:pic>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257" name="Google Shape;257;g375d4a1e052_0_0" title="14x Scraper Investigation.png"/>
          <p:cNvPicPr preferRelativeResize="0"/>
          <p:nvPr/>
        </p:nvPicPr>
        <p:blipFill rotWithShape="1">
          <a:blip r:embed="rId15">
            <a:alphaModFix/>
          </a:blip>
          <a:srcRect b="219" l="0" r="0" t="219"/>
          <a:stretch/>
        </p:blipFill>
        <p:spPr>
          <a:xfrm>
            <a:off x="2589505" y="5163491"/>
            <a:ext cx="1093339" cy="845089"/>
          </a:xfrm>
          <a:prstGeom prst="rect">
            <a:avLst/>
          </a:prstGeom>
          <a:noFill/>
          <a:ln>
            <a:noFill/>
          </a:ln>
        </p:spPr>
      </p:pic>
      <p:pic>
        <p:nvPicPr>
          <p:cNvPr descr="Card with text &quot;How can we learn what the surface of Mars is made of?&quot; with blue example text &#10;- we can design technologies like filters that use light to identify minerals&#10;&#10;Activity 4 in bottom right corner" id="258" name="Google Shape;258;g375d4a1e052_0_0" title="13x How can we learn what the surface.png"/>
          <p:cNvPicPr preferRelativeResize="0"/>
          <p:nvPr/>
        </p:nvPicPr>
        <p:blipFill rotWithShape="1">
          <a:blip r:embed="rId16">
            <a:alphaModFix/>
          </a:blip>
          <a:srcRect b="0" l="1028" r="1028" t="0"/>
          <a:stretch/>
        </p:blipFill>
        <p:spPr>
          <a:xfrm>
            <a:off x="3792271" y="5163325"/>
            <a:ext cx="1093668" cy="845350"/>
          </a:xfrm>
          <a:prstGeom prst="rect">
            <a:avLst/>
          </a:prstGeom>
          <a:noFill/>
          <a:ln>
            <a:noFill/>
          </a:ln>
        </p:spPr>
      </p:pic>
      <p:pic>
        <p:nvPicPr>
          <p:cNvPr descr="Card that is blank except for blue example text&#10;- polarized sunglasses&#10;- separating soil from rocks&#10;- photography&#10;&#10;Activity 4 in the bottom right corner" id="259" name="Google Shape;259;g375d4a1e052_0_0" title="16x Activity 4 blank with answers.png"/>
          <p:cNvPicPr preferRelativeResize="0"/>
          <p:nvPr/>
        </p:nvPicPr>
        <p:blipFill rotWithShape="1">
          <a:blip r:embed="rId17">
            <a:alphaModFix/>
          </a:blip>
          <a:srcRect b="367" l="0" r="0" t="367"/>
          <a:stretch/>
        </p:blipFill>
        <p:spPr>
          <a:xfrm>
            <a:off x="1386457" y="6386247"/>
            <a:ext cx="1093669" cy="845351"/>
          </a:xfrm>
          <a:prstGeom prst="rect">
            <a:avLst/>
          </a:prstGeom>
          <a:noFill/>
          <a:ln>
            <a:noFill/>
          </a:ln>
        </p:spPr>
      </p:pic>
      <p:pic>
        <p:nvPicPr>
          <p:cNvPr descr="Card displaying a T-chart with the heading &quot;Filter Investigation&quot; at the top. The chart is divided into two columns labeled &quot;Color&quot; on the left and &quot;Filter Material&quot; on the right. In the top right corner, there is an image of four colored filter sheets overlapping each other. The filters appear in orange, red, green, and blue colors, with a glossy texture. &#10;&#10;Activity 4 in bottom right corner" id="260" name="Google Shape;260;g375d4a1e052_0_0"/>
          <p:cNvPicPr preferRelativeResize="0"/>
          <p:nvPr/>
        </p:nvPicPr>
        <p:blipFill>
          <a:blip r:embed="rId18">
            <a:alphaModFix/>
          </a:blip>
          <a:stretch>
            <a:fillRect/>
          </a:stretch>
        </p:blipFill>
        <p:spPr>
          <a:xfrm>
            <a:off x="2592289" y="6389424"/>
            <a:ext cx="1087832" cy="840562"/>
          </a:xfrm>
          <a:prstGeom prst="rect">
            <a:avLst/>
          </a:prstGeom>
          <a:noFill/>
          <a:ln>
            <a:noFill/>
          </a:ln>
        </p:spPr>
      </p:pic>
      <p:pic>
        <p:nvPicPr>
          <p:cNvPr descr="Card with text &quot;What questions do you still have?&quot;&#10;&#10;Activity 4 in bottom right corner" id="261" name="Google Shape;261;g375d4a1e052_0_0" title="Engineering.Remote Sensing Activities Our Ideas Poster with empty pages_Page_18.png"/>
          <p:cNvPicPr preferRelativeResize="0"/>
          <p:nvPr/>
        </p:nvPicPr>
        <p:blipFill>
          <a:blip r:embed="rId19">
            <a:alphaModFix/>
          </a:blip>
          <a:stretch>
            <a:fillRect/>
          </a:stretch>
        </p:blipFill>
        <p:spPr>
          <a:xfrm>
            <a:off x="3792275" y="6386425"/>
            <a:ext cx="1093340" cy="845089"/>
          </a:xfrm>
          <a:prstGeom prst="rect">
            <a:avLst/>
          </a:prstGeom>
          <a:noFill/>
          <a:ln>
            <a:noFill/>
          </a:ln>
        </p:spPr>
      </p:pic>
      <p:pic>
        <p:nvPicPr>
          <p:cNvPr descr="Card with text &quot;How can we learn about the shape of the surface of Mars?&quot; with blue example text&#10;- LIDAR shines a laser on the surface of a planet and measures how long it takes the laser to bounce back. This time lets us calculate how far away the surface is. By using many laser bounces, we can gather information about the topography.&#10;&#10;Activity 5 is in the bottom right corner" id="262" name="Google Shape;262;g375d4a1e052_0_0" title="Engineering.Remote Sensing Activities Our Ideas Poster with examples_Page_19.png"/>
          <p:cNvPicPr preferRelativeResize="0"/>
          <p:nvPr/>
        </p:nvPicPr>
        <p:blipFill>
          <a:blip r:embed="rId20">
            <a:alphaModFix/>
          </a:blip>
          <a:stretch>
            <a:fillRect/>
          </a:stretch>
        </p:blipFill>
        <p:spPr>
          <a:xfrm>
            <a:off x="6430129" y="1119162"/>
            <a:ext cx="1093668" cy="845350"/>
          </a:xfrm>
          <a:prstGeom prst="rect">
            <a:avLst/>
          </a:prstGeom>
          <a:noFill/>
          <a:ln>
            <a:noFill/>
          </a:ln>
        </p:spPr>
      </p:pic>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263" name="Google Shape;263;g375d4a1e052_0_0"/>
          <p:cNvPicPr preferRelativeResize="0"/>
          <p:nvPr/>
        </p:nvPicPr>
        <p:blipFill>
          <a:blip r:embed="rId21">
            <a:alphaModFix/>
          </a:blip>
          <a:stretch>
            <a:fillRect/>
          </a:stretch>
        </p:blipFill>
        <p:spPr>
          <a:xfrm>
            <a:off x="7576181" y="1122332"/>
            <a:ext cx="1087832" cy="840595"/>
          </a:xfrm>
          <a:prstGeom prst="rect">
            <a:avLst/>
          </a:prstGeom>
          <a:noFill/>
          <a:ln>
            <a:noFill/>
          </a:ln>
        </p:spPr>
      </p:pic>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264" name="Google Shape;264;g375d4a1e052_0_0" title="Engineering.Remote Sensing Activities Our Ideas Poster with empty pages_Page_23.png"/>
          <p:cNvPicPr preferRelativeResize="0"/>
          <p:nvPr/>
        </p:nvPicPr>
        <p:blipFill>
          <a:blip r:embed="rId22">
            <a:alphaModFix/>
          </a:blip>
          <a:stretch>
            <a:fillRect/>
          </a:stretch>
        </p:blipFill>
        <p:spPr>
          <a:xfrm>
            <a:off x="8695719" y="1119344"/>
            <a:ext cx="1087841" cy="845087"/>
          </a:xfrm>
          <a:prstGeom prst="rect">
            <a:avLst/>
          </a:prstGeom>
          <a:noFill/>
          <a:ln>
            <a:noFill/>
          </a:ln>
        </p:spPr>
      </p:pic>
      <p:pic>
        <p:nvPicPr>
          <p:cNvPr descr="Card with text &quot;Topography: The shape of the land in an area. Topo: place, Graph: to write or draw: On the left is a a contour line illustration. &#10;&#10;Activity 4 on the bottom right corner" id="265" name="Google Shape;265;g375d4a1e052_0_0" title="Engineering.Remote Sensing Activities Our Ideas Poster with empty pages_Page_21.png"/>
          <p:cNvPicPr preferRelativeResize="0"/>
          <p:nvPr/>
        </p:nvPicPr>
        <p:blipFill>
          <a:blip r:embed="rId23">
            <a:alphaModFix/>
          </a:blip>
          <a:stretch>
            <a:fillRect/>
          </a:stretch>
        </p:blipFill>
        <p:spPr>
          <a:xfrm>
            <a:off x="6451135" y="2367422"/>
            <a:ext cx="1093340" cy="845089"/>
          </a:xfrm>
          <a:prstGeom prst="rect">
            <a:avLst/>
          </a:prstGeom>
          <a:noFill/>
          <a:ln>
            <a:noFill/>
          </a:ln>
        </p:spPr>
      </p:pic>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266" name="Google Shape;266;g375d4a1e052_0_0" title="Engineering.Remote Sensing Activities Our Ideas Poster with empty pages_Page_20.png"/>
          <p:cNvPicPr preferRelativeResize="0"/>
          <p:nvPr/>
        </p:nvPicPr>
        <p:blipFill>
          <a:blip r:embed="rId24">
            <a:alphaModFix/>
          </a:blip>
          <a:stretch>
            <a:fillRect/>
          </a:stretch>
        </p:blipFill>
        <p:spPr>
          <a:xfrm>
            <a:off x="7573265" y="2367420"/>
            <a:ext cx="1093652" cy="845089"/>
          </a:xfrm>
          <a:prstGeom prst="rect">
            <a:avLst/>
          </a:prstGeom>
          <a:noFill/>
          <a:ln>
            <a:noFill/>
          </a:ln>
        </p:spPr>
      </p:pic>
      <p:pic>
        <p:nvPicPr>
          <p:cNvPr descr="Card with text &quot;When might someone need to know about topography in everyday life? and blue example answer&#10;- finding a place to play soccer&#10;- finding a place to hike&#10;&#10;Activity 5 in bottom right corner" id="267" name="Google Shape;267;g375d4a1e052_0_0" title="Engineering.Remote Sensing Activities Our Ideas Poster with examples_Page_24.png"/>
          <p:cNvPicPr preferRelativeResize="0"/>
          <p:nvPr/>
        </p:nvPicPr>
        <p:blipFill>
          <a:blip r:embed="rId25">
            <a:alphaModFix/>
          </a:blip>
          <a:stretch>
            <a:fillRect/>
          </a:stretch>
        </p:blipFill>
        <p:spPr>
          <a:xfrm>
            <a:off x="8695728" y="2345575"/>
            <a:ext cx="1093668" cy="845350"/>
          </a:xfrm>
          <a:prstGeom prst="rect">
            <a:avLst/>
          </a:prstGeom>
          <a:noFill/>
          <a:ln>
            <a:noFill/>
          </a:ln>
        </p:spPr>
      </p:pic>
      <p:pic>
        <p:nvPicPr>
          <p:cNvPr descr="Card with text &quot;What questions do you still have?&quot;&#10;&#10;Activity 5 in bottom right corner." id="268" name="Google Shape;268;g375d4a1e052_0_0" title="Engineering.Remote Sensing Activities Our Ideas Poster with empty pages_Page_25.png"/>
          <p:cNvPicPr preferRelativeResize="0"/>
          <p:nvPr/>
        </p:nvPicPr>
        <p:blipFill>
          <a:blip r:embed="rId26">
            <a:alphaModFix/>
          </a:blip>
          <a:stretch>
            <a:fillRect/>
          </a:stretch>
        </p:blipFill>
        <p:spPr>
          <a:xfrm>
            <a:off x="7602381" y="3572142"/>
            <a:ext cx="1093340" cy="845089"/>
          </a:xfrm>
          <a:prstGeom prst="rect">
            <a:avLst/>
          </a:prstGeom>
          <a:noFill/>
          <a:ln>
            <a:noFill/>
          </a:ln>
        </p:spPr>
      </p:pic>
      <p:pic>
        <p:nvPicPr>
          <p:cNvPr descr="Card with text &quot;How can we create remote sensing devices to gather different types of data from a distance? and blue example text &#10;- it is necessary to combine technologies to get the data we need&#10;&#10;Activity 6 in bottom right corner" id="269" name="Google Shape;269;g375d4a1e052_0_0" title="Engineering.Remote Sensing Activities Our Ideas Poster with examples_Page_26.png"/>
          <p:cNvPicPr preferRelativeResize="0"/>
          <p:nvPr/>
        </p:nvPicPr>
        <p:blipFill>
          <a:blip r:embed="rId27">
            <a:alphaModFix/>
          </a:blip>
          <a:stretch>
            <a:fillRect/>
          </a:stretch>
        </p:blipFill>
        <p:spPr>
          <a:xfrm>
            <a:off x="5511113" y="5450898"/>
            <a:ext cx="1093668" cy="845350"/>
          </a:xfrm>
          <a:prstGeom prst="rect">
            <a:avLst/>
          </a:prstGeom>
          <a:noFill/>
          <a:ln>
            <a:noFill/>
          </a:ln>
        </p:spPr>
      </p:pic>
      <p:pic>
        <p:nvPicPr>
          <p:cNvPr descr="Card with text &quot;How can we create remote sensing devices to gather different types of data from a distance? and blue example text&#10;- choose different filters or scrapers to use&#10;- make a device smaller&#10;- adjust the positioning of the light redirection system &amp; LIDAR&#10;&#10;Activity 6 in bottom right corner" id="270" name="Google Shape;270;g375d4a1e052_0_0" title="Engineering.Remote Sensing Activities Our Ideas Poster with examples_Page_27.png"/>
          <p:cNvPicPr preferRelativeResize="0"/>
          <p:nvPr/>
        </p:nvPicPr>
        <p:blipFill>
          <a:blip r:embed="rId28">
            <a:alphaModFix/>
          </a:blip>
          <a:stretch>
            <a:fillRect/>
          </a:stretch>
        </p:blipFill>
        <p:spPr>
          <a:xfrm>
            <a:off x="6658722" y="5450731"/>
            <a:ext cx="1093668" cy="845350"/>
          </a:xfrm>
          <a:prstGeom prst="rect">
            <a:avLst/>
          </a:prstGeom>
          <a:noFill/>
          <a:ln>
            <a:noFill/>
          </a:ln>
        </p:spPr>
      </p:pic>
      <p:sp>
        <p:nvSpPr>
          <p:cNvPr id="271" name="Google Shape;271;g375d4a1e052_0_0"/>
          <p:cNvSpPr/>
          <p:nvPr/>
        </p:nvSpPr>
        <p:spPr>
          <a:xfrm>
            <a:off x="2591325" y="1143781"/>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2" name="Google Shape;272;g375d4a1e052_0_0"/>
          <p:cNvSpPr/>
          <p:nvPr/>
        </p:nvSpPr>
        <p:spPr>
          <a:xfrm flipH="1">
            <a:off x="5050625" y="5311453"/>
            <a:ext cx="22200" cy="20457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pic>
        <p:nvPicPr>
          <p:cNvPr descr="Card with text &quot;How can we improve our remote sensing devices?&quot; with blue example text&#10;- talking&#10;- walking&#10;- drawing&#10;- videos&#10;&#10;Activity 7 in bottom right corner" id="273" name="Google Shape;273;g375d4a1e052_0_0" title="Engineering.Remote Sensing Activities Our Ideas Poster with examples_Page_28.png"/>
          <p:cNvPicPr preferRelativeResize="0"/>
          <p:nvPr/>
        </p:nvPicPr>
        <p:blipFill>
          <a:blip r:embed="rId29">
            <a:alphaModFix/>
          </a:blip>
          <a:stretch>
            <a:fillRect/>
          </a:stretch>
        </p:blipFill>
        <p:spPr>
          <a:xfrm>
            <a:off x="7806309" y="5450898"/>
            <a:ext cx="1093668" cy="845350"/>
          </a:xfrm>
          <a:prstGeom prst="rect">
            <a:avLst/>
          </a:prstGeom>
          <a:noFill/>
          <a:ln>
            <a:noFill/>
          </a:ln>
        </p:spPr>
      </p:pic>
      <p:sp>
        <p:nvSpPr>
          <p:cNvPr id="274" name="Google Shape;274;g375d4a1e052_0_0"/>
          <p:cNvSpPr/>
          <p:nvPr/>
        </p:nvSpPr>
        <p:spPr>
          <a:xfrm>
            <a:off x="6355468" y="1183276"/>
            <a:ext cx="22200" cy="37863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5" name="Google Shape;275;g375d4a1e052_0_0"/>
          <p:cNvSpPr/>
          <p:nvPr/>
        </p:nvSpPr>
        <p:spPr>
          <a:xfrm flipH="1" rot="5400000">
            <a:off x="4455700" y="751405"/>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
        <p:nvSpPr>
          <p:cNvPr id="276" name="Google Shape;276;g375d4a1e052_0_0"/>
          <p:cNvSpPr/>
          <p:nvPr/>
        </p:nvSpPr>
        <p:spPr>
          <a:xfrm flipH="1" rot="5400000">
            <a:off x="7320788" y="3646126"/>
            <a:ext cx="29400" cy="3128400"/>
          </a:xfrm>
          <a:prstGeom prst="rect">
            <a:avLst/>
          </a:prstGeom>
          <a:solidFill>
            <a:srgbClr val="674EA7"/>
          </a:solidFill>
          <a:ln>
            <a:noFill/>
          </a:ln>
        </p:spPr>
        <p:txBody>
          <a:bodyPr anchorCtr="0" anchor="ctr" bIns="107275" lIns="107275" spcFirstLastPara="1" rIns="107275" wrap="square" tIns="107275">
            <a:noAutofit/>
          </a:bodyPr>
          <a:lstStyle/>
          <a:p>
            <a:pPr indent="0" lvl="0" marL="0" rtl="0" algn="ctr">
              <a:spcBef>
                <a:spcPts val="0"/>
              </a:spcBef>
              <a:spcAft>
                <a:spcPts val="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723cfeef94_0_61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Examples of Cards for Poster</a:t>
            </a:r>
            <a:endParaRPr/>
          </a:p>
        </p:txBody>
      </p:sp>
      <p:sp>
        <p:nvSpPr>
          <p:cNvPr id="283" name="Google Shape;283;g3723cfeef94_0_616"/>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following slides are based on the printable PDF version of the blank cards you can use to set up your “Our Ideas Posters”</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They have been altered to be more accessible to screen readers.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728765d320_0_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Card: Why is technology important?</a:t>
            </a:r>
            <a:endParaRPr/>
          </a:p>
        </p:txBody>
      </p:sp>
      <p:pic>
        <p:nvPicPr>
          <p:cNvPr descr="Card with text &quot;Why is technology important&quot; &#10;&#10;Activity 1 in bottom right corner" id="290" name="Google Shape;290;g3728765d320_0_1" title="1 Why is technology important.png"/>
          <p:cNvPicPr preferRelativeResize="0"/>
          <p:nvPr/>
        </p:nvPicPr>
        <p:blipFill rotWithShape="1">
          <a:blip r:embed="rId3">
            <a:alphaModFix/>
          </a:blip>
          <a:srcRect b="0" l="39" r="39" t="0"/>
          <a:stretch/>
        </p:blipFill>
        <p:spPr>
          <a:xfrm>
            <a:off x="1485905" y="1523264"/>
            <a:ext cx="7086603" cy="54776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72e1d9e37f_0_82"/>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redirect light…?</a:t>
            </a:r>
            <a:endParaRPr/>
          </a:p>
        </p:txBody>
      </p:sp>
      <p:pic>
        <p:nvPicPr>
          <p:cNvPr descr="Card with text &quot; How can we redirect light to gather data from a distance?&#10;&#10;Activity 2 in bottom right corner" id="297" name="Google Shape;297;g372e1d9e37f_0_82" title="Engineering.Remote Sensing Activities Our Ideas Poster with empty pages_Page_03.png"/>
          <p:cNvPicPr preferRelativeResize="0"/>
          <p:nvPr/>
        </p:nvPicPr>
        <p:blipFill>
          <a:blip r:embed="rId3">
            <a:alphaModFix/>
          </a:blip>
          <a:stretch>
            <a:fillRect/>
          </a:stretch>
        </p:blipFill>
        <p:spPr>
          <a:xfrm>
            <a:off x="1485917" y="1538034"/>
            <a:ext cx="7035203" cy="54377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72e1d9e37f_0_89"/>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are technologies that redirect…?</a:t>
            </a:r>
            <a:endParaRPr/>
          </a:p>
        </p:txBody>
      </p:sp>
      <p:pic>
        <p:nvPicPr>
          <p:cNvPr descr="Card with text &quot;What are technologies that redirect light and use it to gather data from a distance?&quot;&#10;&#10;Activity 2 in bottom right corner" id="304" name="Google Shape;304;g372e1d9e37f_0_89" title="Engineering.Remote Sensing Activities Our Ideas Poster with empty pages_Page_05.png"/>
          <p:cNvPicPr preferRelativeResize="0"/>
          <p:nvPr/>
        </p:nvPicPr>
        <p:blipFill>
          <a:blip r:embed="rId3">
            <a:alphaModFix/>
          </a:blip>
          <a:stretch>
            <a:fillRect/>
          </a:stretch>
        </p:blipFill>
        <p:spPr>
          <a:xfrm>
            <a:off x="1485883" y="1537936"/>
            <a:ext cx="7035203" cy="54378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72e1d9e37f_0_95"/>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System</a:t>
            </a:r>
            <a:endParaRPr/>
          </a:p>
        </p:txBody>
      </p:sp>
      <p:pic>
        <p:nvPicPr>
          <p:cNvPr descr="Card with a white background, featuring text and a simple illustration. At the top, the text reads, &quot;System: A group of parts that work together.&quot; Below this, and to the right, is the text, &quot;Remote Sensing is made up systems.&quot; A small illustration is located on the left, showing a spacecraft near the moon, connected by dashed lines to a satellite next to Earth, symbolizing communication. Below the illustration, the caption reads, &quot;Illustration of a spacecraft on the moon sending signals to a satellite, which then sends to Earth.&quot; &#10;&#10;Activity 2 is in the bottom right corner." id="311" name="Google Shape;311;g372e1d9e37f_0_95" title="Engineering.Remote Sensing Activities Our Ideas Poster with empty pages_Page_06.png"/>
          <p:cNvPicPr preferRelativeResize="0"/>
          <p:nvPr/>
        </p:nvPicPr>
        <p:blipFill>
          <a:blip r:embed="rId3">
            <a:alphaModFix/>
          </a:blip>
          <a:stretch>
            <a:fillRect/>
          </a:stretch>
        </p:blipFill>
        <p:spPr>
          <a:xfrm>
            <a:off x="1485935" y="1537934"/>
            <a:ext cx="7035202" cy="54363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723cfeef94_0_6"/>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Components</a:t>
            </a:r>
            <a:endParaRPr/>
          </a:p>
        </p:txBody>
      </p:sp>
      <p:sp>
        <p:nvSpPr>
          <p:cNvPr id="125" name="Google Shape;125;g3723cfeef94_0_6"/>
          <p:cNvSpPr txBox="1"/>
          <p:nvPr>
            <p:ph idx="1" type="body"/>
          </p:nvPr>
        </p:nvSpPr>
        <p:spPr>
          <a:xfrm>
            <a:off x="691500" y="1651275"/>
            <a:ext cx="8675400" cy="563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2800">
                <a:solidFill>
                  <a:schemeClr val="dk1"/>
                </a:solidFill>
              </a:rPr>
              <a:t>The following slides are based on the printable PDF version of the blank slides/cards with examples that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SzPts val="1800"/>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72e1d9e37f_0_101"/>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are places in your daily lives…?</a:t>
            </a:r>
            <a:endParaRPr/>
          </a:p>
        </p:txBody>
      </p:sp>
      <p:pic>
        <p:nvPicPr>
          <p:cNvPr descr="Card with text &quot;What are places in your daily lives where people use mirrors to redirect light?&#10;&#10;Activity 2 in bottom right corner" id="318" name="Google Shape;318;g372e1d9e37f_0_101" title="Engineering.Remote Sensing Activities Our Ideas Poster with empty pages_Page_07.png"/>
          <p:cNvPicPr preferRelativeResize="0"/>
          <p:nvPr/>
        </p:nvPicPr>
        <p:blipFill>
          <a:blip r:embed="rId3">
            <a:alphaModFix/>
          </a:blip>
          <a:stretch>
            <a:fillRect/>
          </a:stretch>
        </p:blipFill>
        <p:spPr>
          <a:xfrm>
            <a:off x="1485923" y="1537938"/>
            <a:ext cx="7035197" cy="5437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72e1d9e37f_0_107"/>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a:t>
            </a:r>
            <a:r>
              <a:rPr lang="en-US"/>
              <a:t>gather</a:t>
            </a:r>
            <a:r>
              <a:rPr lang="en-US"/>
              <a:t> information about…?</a:t>
            </a:r>
            <a:endParaRPr/>
          </a:p>
        </p:txBody>
      </p:sp>
      <p:pic>
        <p:nvPicPr>
          <p:cNvPr descr="Card with text &quot;How can we gather information about Mars from far away?&quot;&#10;&#10;Activity 2 in bottom right corner" id="325" name="Google Shape;325;g372e1d9e37f_0_107" title="Engineering.Remote Sensing Activities Our Ideas Poster with empty pages_Page_04.png"/>
          <p:cNvPicPr preferRelativeResize="0"/>
          <p:nvPr/>
        </p:nvPicPr>
        <p:blipFill>
          <a:blip r:embed="rId3">
            <a:alphaModFix/>
          </a:blip>
          <a:stretch>
            <a:fillRect/>
          </a:stretch>
        </p:blipFill>
        <p:spPr>
          <a:xfrm>
            <a:off x="1485911" y="1537960"/>
            <a:ext cx="7035197" cy="54378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72e1d9e37f_0_11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use a system to redirect…?</a:t>
            </a:r>
            <a:endParaRPr/>
          </a:p>
        </p:txBody>
      </p:sp>
      <p:pic>
        <p:nvPicPr>
          <p:cNvPr descr="Card with text &quot;How can we use a system to redirect light to gather data from a distance?&quot;&#10;&#10;Activity 3 in bottom right corner" id="332" name="Google Shape;332;g372e1d9e37f_0_113" title="Engineering.Remote Sensing Activities Our Ideas Poster with empty pages_Page_08.png"/>
          <p:cNvPicPr preferRelativeResize="0"/>
          <p:nvPr/>
        </p:nvPicPr>
        <p:blipFill>
          <a:blip r:embed="rId3">
            <a:alphaModFix/>
          </a:blip>
          <a:stretch>
            <a:fillRect/>
          </a:stretch>
        </p:blipFill>
        <p:spPr>
          <a:xfrm>
            <a:off x="1485840" y="1538031"/>
            <a:ext cx="7035203" cy="54376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72e1d9e37f_0_11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Portable</a:t>
            </a:r>
            <a:endParaRPr/>
          </a:p>
        </p:txBody>
      </p:sp>
      <p:pic>
        <p:nvPicPr>
          <p:cNvPr descr="Card with text &quot;Portable: Easy to move around. Remote Sensing is made up systems are portable. Illustration of a satellite to orbit Earth.&quot;&#10;&#10;&#10;Activity 3 in bottom right corner" id="339" name="Google Shape;339;g372e1d9e37f_0_118" title="Engineering.Remote Sensing Activities Our Ideas Poster with empty pages_Page_09.png"/>
          <p:cNvPicPr preferRelativeResize="0"/>
          <p:nvPr/>
        </p:nvPicPr>
        <p:blipFill>
          <a:blip r:embed="rId3">
            <a:alphaModFix/>
          </a:blip>
          <a:stretch>
            <a:fillRect/>
          </a:stretch>
        </p:blipFill>
        <p:spPr>
          <a:xfrm>
            <a:off x="1485894" y="1537916"/>
            <a:ext cx="7035199" cy="54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72e1d9e37f_0_12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might someone use…?</a:t>
            </a:r>
            <a:endParaRPr/>
          </a:p>
        </p:txBody>
      </p:sp>
      <p:pic>
        <p:nvPicPr>
          <p:cNvPr descr="Card with text &quot;How might someone use remote sensing technologies in everyday life?&quot;&#10;&#10;&#10;Activity 3 in bottom right corner" id="346" name="Google Shape;346;g372e1d9e37f_0_123" title="Engineering.Remote Sensing Activities Our Ideas Poster with empty pages_Page_12.png"/>
          <p:cNvPicPr preferRelativeResize="0"/>
          <p:nvPr/>
        </p:nvPicPr>
        <p:blipFill>
          <a:blip r:embed="rId3">
            <a:alphaModFix/>
          </a:blip>
          <a:stretch>
            <a:fillRect/>
          </a:stretch>
        </p:blipFill>
        <p:spPr>
          <a:xfrm>
            <a:off x="1485929" y="1541970"/>
            <a:ext cx="7035203" cy="54377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72e1d9e37f_0_12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have…Activity 3?</a:t>
            </a:r>
            <a:endParaRPr/>
          </a:p>
        </p:txBody>
      </p:sp>
      <p:pic>
        <p:nvPicPr>
          <p:cNvPr descr="Card with text &quot;What questions do you still have?&quot;&#10;&#10;&#10;Activity 3 in bottom right corner" id="353" name="Google Shape;353;g372e1d9e37f_0_128" title="Engineering.Remote Sensing Activities Our Ideas Poster with empty pages_Page_10.png"/>
          <p:cNvPicPr preferRelativeResize="0"/>
          <p:nvPr/>
        </p:nvPicPr>
        <p:blipFill>
          <a:blip r:embed="rId3">
            <a:alphaModFix/>
          </a:blip>
          <a:stretch>
            <a:fillRect/>
          </a:stretch>
        </p:blipFill>
        <p:spPr>
          <a:xfrm>
            <a:off x="1485940" y="1538029"/>
            <a:ext cx="7035197" cy="54377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72e1d9e37f_0_13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Remote Sensing</a:t>
            </a:r>
            <a:endParaRPr/>
          </a:p>
        </p:txBody>
      </p:sp>
      <p:pic>
        <p:nvPicPr>
          <p:cNvPr descr="Card with text &quot;Remote Sensing: Collecting information from a distance&quot; followed by an illustration of an artist rendition of Mars Reconnaissance Orbiter (MRO) collecting temperature, pressure, dust and water vapor concentration above Mars (Source: NASA/JPL)&#10;&#10;&#10;Activity 3 in bottom right corner" id="360" name="Google Shape;360;g372e1d9e37f_0_133" title="Engineering.Remote Sensing Activities Our Ideas Poster with empty pages_Page_11.png"/>
          <p:cNvPicPr preferRelativeResize="0"/>
          <p:nvPr/>
        </p:nvPicPr>
        <p:blipFill>
          <a:blip r:embed="rId3">
            <a:alphaModFix/>
          </a:blip>
          <a:stretch>
            <a:fillRect/>
          </a:stretch>
        </p:blipFill>
        <p:spPr>
          <a:xfrm>
            <a:off x="1485947" y="1538041"/>
            <a:ext cx="7035201" cy="54380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72e1d9e37f_0_14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NASA is interested…</a:t>
            </a:r>
            <a:endParaRPr/>
          </a:p>
        </p:txBody>
      </p:sp>
      <p:pic>
        <p:nvPicPr>
          <p:cNvPr descr="Card with the NASA logo on the left side, which consists of a blue circle with white stars and a red chevron shape. The letters &quot;N-A-S-A&quot; are written in white across the blue circle. To the right of the logo, text states, &quot;NASA is interested in finding out what planets are made of because this can tell them about a planet’s history&quot;&#10;&#10;Activity 4 in the bottom right corner" id="367" name="Google Shape;367;g372e1d9e37f_0_143" title="Engineering.Remote Sensing Activities Our Ideas Poster with empty pages_Page_13.png"/>
          <p:cNvPicPr preferRelativeResize="0"/>
          <p:nvPr/>
        </p:nvPicPr>
        <p:blipFill>
          <a:blip r:embed="rId3">
            <a:alphaModFix/>
          </a:blip>
          <a:stretch>
            <a:fillRect/>
          </a:stretch>
        </p:blipFill>
        <p:spPr>
          <a:xfrm>
            <a:off x="1485844" y="1537922"/>
            <a:ext cx="7030310" cy="54343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72e1d9e37f_0_14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Blank Activity 4 card</a:t>
            </a:r>
            <a:endParaRPr/>
          </a:p>
        </p:txBody>
      </p:sp>
      <p:pic>
        <p:nvPicPr>
          <p:cNvPr descr="Blank card&#10;&#10;Activity 4 in bottom right corner" id="374" name="Google Shape;374;g372e1d9e37f_0_148" title="Engineering.Remote Sensing Activities Our Ideas Poster with empty pages_Page_17.png"/>
          <p:cNvPicPr preferRelativeResize="0"/>
          <p:nvPr/>
        </p:nvPicPr>
        <p:blipFill>
          <a:blip r:embed="rId3">
            <a:alphaModFix/>
          </a:blip>
          <a:stretch>
            <a:fillRect/>
          </a:stretch>
        </p:blipFill>
        <p:spPr>
          <a:xfrm>
            <a:off x="1485833" y="1541887"/>
            <a:ext cx="7035203" cy="54378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72e1d9e37f_0_15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Filter Investigation</a:t>
            </a:r>
            <a:endParaRPr/>
          </a:p>
        </p:txBody>
      </p:sp>
      <p:pic>
        <p:nvPicPr>
          <p:cNvPr descr="Card displaying a T-chart with the heading &quot;Filter Investigation&quot; at the top. The chart is divided into two columns labeled &quot;Color&quot; on the left and &quot;Filter Material&quot; on the right. In the top right corner, there is an image of four colored filter sheets overlapping each other. The filters appear in orange, red, green, and blue colors, with a glossy texture. &#10;&#10;Activity 4 in bottom right corner" id="381" name="Google Shape;381;g372e1d9e37f_0_153"/>
          <p:cNvPicPr preferRelativeResize="0"/>
          <p:nvPr/>
        </p:nvPicPr>
        <p:blipFill>
          <a:blip r:embed="rId3">
            <a:alphaModFix/>
          </a:blip>
          <a:stretch>
            <a:fillRect/>
          </a:stretch>
        </p:blipFill>
        <p:spPr>
          <a:xfrm>
            <a:off x="1485901" y="1541921"/>
            <a:ext cx="7035201" cy="54360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723cfeef94_0_1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Corresponding PDFs include</a:t>
            </a:r>
            <a:endParaRPr/>
          </a:p>
        </p:txBody>
      </p:sp>
      <p:sp>
        <p:nvSpPr>
          <p:cNvPr id="132" name="Google Shape;132;g3723cfeef94_0_1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72e1d9e37f_0_15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learn what the surface…?</a:t>
            </a:r>
            <a:endParaRPr/>
          </a:p>
        </p:txBody>
      </p:sp>
      <p:pic>
        <p:nvPicPr>
          <p:cNvPr descr="Card with text &quot;How can we learn what the surface of Mars is made of?&#10;&#10;&#10;Activity 4 in bottom right corner" id="388" name="Google Shape;388;g372e1d9e37f_0_158" title="Engineering.Remote Sensing Activities Our Ideas Poster with empty pages_Page_14.png"/>
          <p:cNvPicPr preferRelativeResize="0"/>
          <p:nvPr/>
        </p:nvPicPr>
        <p:blipFill>
          <a:blip r:embed="rId3">
            <a:alphaModFix/>
          </a:blip>
          <a:stretch>
            <a:fillRect/>
          </a:stretch>
        </p:blipFill>
        <p:spPr>
          <a:xfrm>
            <a:off x="1485854" y="1541950"/>
            <a:ext cx="7035203" cy="54376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72e1d9e37f_0_16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Scraper Investigation…</a:t>
            </a:r>
            <a:endParaRPr/>
          </a:p>
        </p:txBody>
      </p:sp>
      <p:pic>
        <p:nvPicPr>
          <p:cNvPr descr="Card with a T-chart layout labeled &quot;Scraper Investigation.&quot; It has two columns with the headers &quot;Texture&quot; on the left and &quot;Scraper Material&quot; on the right. The column labeled &quot;Scraper Material&quot; features images of several small objects: wooden popsicle sticks, colorful plastic straws, and a bundle of black, thin rods.&#10;&#10;Activity 4 is in the bottom right corner." id="395" name="Google Shape;395;g372e1d9e37f_0_168" title="Engineering.Remote Sensing Activities Our Ideas Poster with empty pages_Page_15.png"/>
          <p:cNvPicPr preferRelativeResize="0"/>
          <p:nvPr/>
        </p:nvPicPr>
        <p:blipFill>
          <a:blip r:embed="rId3">
            <a:alphaModFix/>
          </a:blip>
          <a:stretch>
            <a:fillRect/>
          </a:stretch>
        </p:blipFill>
        <p:spPr>
          <a:xfrm>
            <a:off x="1485884" y="1537910"/>
            <a:ext cx="7035203" cy="54378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72e1d9e37f_0_17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have…Activity 4</a:t>
            </a:r>
            <a:endParaRPr/>
          </a:p>
        </p:txBody>
      </p:sp>
      <p:pic>
        <p:nvPicPr>
          <p:cNvPr descr="Card with text &quot;What questions do you still have?&quot;&#10;&#10;&#10;Activity 4 in bottom right corner" id="402" name="Google Shape;402;g372e1d9e37f_0_173" title="Engineering.Remote Sensing Activities Our Ideas Poster with empty pages_Page_18.png"/>
          <p:cNvPicPr preferRelativeResize="0"/>
          <p:nvPr/>
        </p:nvPicPr>
        <p:blipFill>
          <a:blip r:embed="rId3">
            <a:alphaModFix/>
          </a:blip>
          <a:stretch>
            <a:fillRect/>
          </a:stretch>
        </p:blipFill>
        <p:spPr>
          <a:xfrm>
            <a:off x="1485902" y="1541926"/>
            <a:ext cx="7035197" cy="54378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72e1d9e37f_0_22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learn about the shape…?</a:t>
            </a:r>
            <a:endParaRPr/>
          </a:p>
        </p:txBody>
      </p:sp>
      <p:pic>
        <p:nvPicPr>
          <p:cNvPr descr="Card with text &quot;How can we learn about the shape of the surface of Mars?&#10;&#10;&#10;Activity 5 in bottom right corner" id="409" name="Google Shape;409;g372e1d9e37f_0_228" title="Engineering.Remote Sensing Activities Our Ideas Poster with empty pages_Page_19.png"/>
          <p:cNvPicPr preferRelativeResize="0"/>
          <p:nvPr/>
        </p:nvPicPr>
        <p:blipFill>
          <a:blip r:embed="rId3">
            <a:alphaModFix/>
          </a:blip>
          <a:stretch>
            <a:fillRect/>
          </a:stretch>
        </p:blipFill>
        <p:spPr>
          <a:xfrm>
            <a:off x="1485856" y="1537970"/>
            <a:ext cx="7030671" cy="54343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72e1d9e37f_0_245"/>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LiDAR</a:t>
            </a:r>
            <a:endParaRPr/>
          </a:p>
        </p:txBody>
      </p:sp>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416" name="Google Shape;416;g372e1d9e37f_0_245"/>
          <p:cNvPicPr preferRelativeResize="0"/>
          <p:nvPr/>
        </p:nvPicPr>
        <p:blipFill>
          <a:blip r:embed="rId3">
            <a:alphaModFix/>
          </a:blip>
          <a:stretch>
            <a:fillRect/>
          </a:stretch>
        </p:blipFill>
        <p:spPr>
          <a:xfrm>
            <a:off x="1485866" y="1537935"/>
            <a:ext cx="7035201" cy="54362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72e1d9e37f_0_22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Birds-eye view</a:t>
            </a:r>
            <a:endParaRPr/>
          </a:p>
        </p:txBody>
      </p:sp>
      <p:pic>
        <p:nvPicPr>
          <p:cNvPr descr="Card with text &quot;Bird's-eye view: A perspective from above&quot; with an image of Gale Crater on Mars as seen from above. The crater is circular with rugged edges and various shades of brown and gray, indicating varied terrain and textures. The caption reads &quot;Birds eye view looking down on Gale Crater on Mars. (Source: NASA Viking Orbiter)&#10;&#10;Activity 5 in bottom right corner" id="423" name="Google Shape;423;g372e1d9e37f_0_223" title="Engineering.Remote Sensing Activities Our Ideas Poster with empty pages_Page_23.png"/>
          <p:cNvPicPr preferRelativeResize="0"/>
          <p:nvPr/>
        </p:nvPicPr>
        <p:blipFill>
          <a:blip r:embed="rId3">
            <a:alphaModFix/>
          </a:blip>
          <a:stretch>
            <a:fillRect/>
          </a:stretch>
        </p:blipFill>
        <p:spPr>
          <a:xfrm>
            <a:off x="1485935" y="1538005"/>
            <a:ext cx="6995348" cy="54343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72e1d9e37f_0_21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Topography</a:t>
            </a:r>
            <a:endParaRPr/>
          </a:p>
        </p:txBody>
      </p:sp>
      <p:pic>
        <p:nvPicPr>
          <p:cNvPr descr="Card with text &quot;Topography: The shape of the land in an area. Topo: place, Graph: to write or draw: On the left is a a contour line illustration. &#10;&#10;Activity 4 on the bottom right corner" id="430" name="Google Shape;430;g372e1d9e37f_0_218" title="Engineering.Remote Sensing Activities Our Ideas Poster with empty pages_Page_21.png"/>
          <p:cNvPicPr preferRelativeResize="0"/>
          <p:nvPr/>
        </p:nvPicPr>
        <p:blipFill>
          <a:blip r:embed="rId3">
            <a:alphaModFix/>
          </a:blip>
          <a:stretch>
            <a:fillRect/>
          </a:stretch>
        </p:blipFill>
        <p:spPr>
          <a:xfrm>
            <a:off x="1485843" y="1537994"/>
            <a:ext cx="7035197" cy="54376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72e1d9e37f_0_21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Physical Properties</a:t>
            </a:r>
            <a:endParaRPr/>
          </a:p>
        </p:txBody>
      </p:sp>
      <p:pic>
        <p:nvPicPr>
          <p:cNvPr descr="Card titled &quot;Physical Properties: The shape &amp; texture of a surface.&quot; It features a photograph of a rocky and barren landscape, likely of a desert or another planet's surface. The terrain is covered in small rocks and has a reddish-brown hue, with the horizon visible in the background. There are two pieces of material in the foreground, one of folded soft material and the other a blue solar panel.&#10;&#10;Ready SET Go 5 in bottom right corner" id="437" name="Google Shape;437;g372e1d9e37f_0_213" title="Engineering.Remote Sensing Activities Our Ideas Poster with empty pages_Page_20.png"/>
          <p:cNvPicPr preferRelativeResize="0"/>
          <p:nvPr/>
        </p:nvPicPr>
        <p:blipFill>
          <a:blip r:embed="rId3">
            <a:alphaModFix/>
          </a:blip>
          <a:stretch>
            <a:fillRect/>
          </a:stretch>
        </p:blipFill>
        <p:spPr>
          <a:xfrm>
            <a:off x="1485955" y="1538001"/>
            <a:ext cx="7035202" cy="54361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72e1d9e37f_0_20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When might someone need to know…?</a:t>
            </a:r>
            <a:endParaRPr/>
          </a:p>
        </p:txBody>
      </p:sp>
      <p:pic>
        <p:nvPicPr>
          <p:cNvPr descr="Card with text &quot;When might someone need to know about topography in everyday life?&#10;&#10;Activity 5 in bottom right corner" id="444" name="Google Shape;444;g372e1d9e37f_0_208" title="Engineering.Remote Sensing Activities Our Ideas Poster with empty pages_Page_24.png"/>
          <p:cNvPicPr preferRelativeResize="0"/>
          <p:nvPr/>
        </p:nvPicPr>
        <p:blipFill>
          <a:blip r:embed="rId3">
            <a:alphaModFix/>
          </a:blip>
          <a:stretch>
            <a:fillRect/>
          </a:stretch>
        </p:blipFill>
        <p:spPr>
          <a:xfrm>
            <a:off x="1485908" y="1541968"/>
            <a:ext cx="7035203" cy="54376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72e1d9e37f_0_20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What questions do you have? Activity 5</a:t>
            </a:r>
            <a:endParaRPr/>
          </a:p>
        </p:txBody>
      </p:sp>
      <p:pic>
        <p:nvPicPr>
          <p:cNvPr descr="Card with text &quot;What questions do you still have?&quot;&#10;&#10;Activity 5 in bottom right corner" id="451" name="Google Shape;451;g372e1d9e37f_0_203" title="Engineering.Remote Sensing Activities Our Ideas Poster with empty pages_Page_25.png"/>
          <p:cNvPicPr preferRelativeResize="0"/>
          <p:nvPr/>
        </p:nvPicPr>
        <p:blipFill>
          <a:blip r:embed="rId3">
            <a:alphaModFix/>
          </a:blip>
          <a:stretch>
            <a:fillRect/>
          </a:stretch>
        </p:blipFill>
        <p:spPr>
          <a:xfrm>
            <a:off x="1485868" y="1538019"/>
            <a:ext cx="7035197" cy="5437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723cfeef94_0_18"/>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Set Up</a:t>
            </a:r>
            <a:endParaRPr/>
          </a:p>
        </p:txBody>
      </p:sp>
      <p:sp>
        <p:nvSpPr>
          <p:cNvPr id="139" name="Google Shape;139;g3723cfeef94_0_18"/>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lnSpc>
                <a:spcPct val="90000"/>
              </a:lnSpc>
              <a:spcBef>
                <a:spcPts val="1100"/>
              </a:spcBef>
              <a:spcAft>
                <a:spcPts val="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72e1d9e37f_0_198"/>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create remote sensing…?</a:t>
            </a:r>
            <a:endParaRPr/>
          </a:p>
        </p:txBody>
      </p:sp>
      <p:pic>
        <p:nvPicPr>
          <p:cNvPr descr="Card with text &quot;How can we create remote sensing devices to gather different types of data from a distance?&#10;&#10;Activity 6 in bottom right corner" id="458" name="Google Shape;458;g372e1d9e37f_0_198" title="Engineering.Remote Sensing Activities Our Ideas Poster with empty pages_Page_26.png"/>
          <p:cNvPicPr preferRelativeResize="0"/>
          <p:nvPr/>
        </p:nvPicPr>
        <p:blipFill>
          <a:blip r:embed="rId3">
            <a:alphaModFix/>
          </a:blip>
          <a:stretch>
            <a:fillRect/>
          </a:stretch>
        </p:blipFill>
        <p:spPr>
          <a:xfrm>
            <a:off x="1485845" y="1537995"/>
            <a:ext cx="7035197" cy="54376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372e1d9e37f_0_18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rPr lang="en-US"/>
              <a:t>Card: How can we improve our…devices?</a:t>
            </a:r>
            <a:endParaRPr/>
          </a:p>
        </p:txBody>
      </p:sp>
      <p:pic>
        <p:nvPicPr>
          <p:cNvPr descr="Card with text &quot;How can we improve our remote sensing devices?&quot;&#10;&#10;Activity 7 in bottom right corner" id="465" name="Google Shape;465;g372e1d9e37f_0_183" title="Engineering.Remote Sensing Activities Our Ideas Poster with empty pages_Page_27.png"/>
          <p:cNvPicPr preferRelativeResize="0"/>
          <p:nvPr/>
        </p:nvPicPr>
        <p:blipFill>
          <a:blip r:embed="rId3">
            <a:alphaModFix/>
          </a:blip>
          <a:stretch>
            <a:fillRect/>
          </a:stretch>
        </p:blipFill>
        <p:spPr>
          <a:xfrm>
            <a:off x="1485835" y="1537940"/>
            <a:ext cx="6965652" cy="538404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72e1d9e37f_0_193"/>
          <p:cNvSpPr txBox="1"/>
          <p:nvPr>
            <p:ph type="title"/>
          </p:nvPr>
        </p:nvSpPr>
        <p:spPr>
          <a:xfrm>
            <a:off x="342870" y="672482"/>
            <a:ext cx="9372600" cy="865500"/>
          </a:xfrm>
          <a:prstGeom prst="rect">
            <a:avLst/>
          </a:prstGeom>
        </p:spPr>
        <p:txBody>
          <a:bodyPr anchorCtr="0" anchor="t" bIns="107275" lIns="107275" spcFirstLastPara="1" rIns="107275" wrap="square" tIns="107275">
            <a:normAutofit/>
          </a:bodyPr>
          <a:lstStyle/>
          <a:p>
            <a:pPr indent="0" lvl="0" marL="0" rtl="0" algn="l">
              <a:spcBef>
                <a:spcPts val="0"/>
              </a:spcBef>
              <a:spcAft>
                <a:spcPts val="0"/>
              </a:spcAft>
              <a:buNone/>
            </a:pPr>
            <a:r>
              <a:t/>
            </a:r>
            <a:endParaRPr/>
          </a:p>
        </p:txBody>
      </p:sp>
      <p:pic>
        <p:nvPicPr>
          <p:cNvPr descr="Card with text &quot;How can we share information about our remote sensing design with others?&quot;&#10;&#10;Activity 8 &amp; 9 in bottom right corner" id="472" name="Google Shape;472;g372e1d9e37f_0_193" title="Engineering.Remote Sensing Activities Our Ideas Poster with empty pages_Page_28.png"/>
          <p:cNvPicPr preferRelativeResize="0"/>
          <p:nvPr/>
        </p:nvPicPr>
        <p:blipFill>
          <a:blip r:embed="rId3">
            <a:alphaModFix/>
          </a:blip>
          <a:stretch>
            <a:fillRect/>
          </a:stretch>
        </p:blipFill>
        <p:spPr>
          <a:xfrm>
            <a:off x="1485959" y="1541888"/>
            <a:ext cx="7035203" cy="5437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723cfeef94_0_24"/>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Examples</a:t>
            </a:r>
            <a:endParaRPr/>
          </a:p>
        </p:txBody>
      </p:sp>
      <p:sp>
        <p:nvSpPr>
          <p:cNvPr id="146" name="Google Shape;146;g3723cfeef94_0_24"/>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sz="2880"/>
          </a:p>
        </p:txBody>
      </p:sp>
      <p:sp>
        <p:nvSpPr>
          <p:cNvPr id="147" name="Google Shape;147;g3723cfeef94_0_24"/>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t/>
            </a:r>
            <a:endParaRPr/>
          </a:p>
        </p:txBody>
      </p:sp>
      <p:pic>
        <p:nvPicPr>
          <p:cNvPr descr="Card with text, &quot;What are technologies that redirect light and use it to gather data from a distance?&quot; &#10;&#10;Activity 2 in bottom right corner" id="148" name="Google Shape;148;g3723cfeef94_0_24" title="Engineering.Remote Sensing Activities Our Ideas Poster with empty pages_Page_05.png"/>
          <p:cNvPicPr preferRelativeResize="0"/>
          <p:nvPr/>
        </p:nvPicPr>
        <p:blipFill rotWithShape="1">
          <a:blip r:embed="rId3">
            <a:alphaModFix/>
          </a:blip>
          <a:srcRect b="0" l="0" r="0" t="0"/>
          <a:stretch/>
        </p:blipFill>
        <p:spPr>
          <a:xfrm>
            <a:off x="2226288" y="2738296"/>
            <a:ext cx="5605852" cy="4332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23cfeef94_0_3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Term Card Example</a:t>
            </a:r>
            <a:endParaRPr/>
          </a:p>
        </p:txBody>
      </p:sp>
      <p:sp>
        <p:nvSpPr>
          <p:cNvPr id="155" name="Google Shape;155;g3723cfeef94_0_3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sz="2880"/>
              <a:t>(Reference - do not print)</a:t>
            </a:r>
            <a:endParaRPr/>
          </a:p>
        </p:txBody>
      </p:sp>
      <p:pic>
        <p:nvPicPr>
          <p:cNvPr descr="Card about LIDAR, a technology that uses lasers to measure distance. At the top center, the word &quot;LIDAR&quot; is prominently displayed in large, bold letters. On the left side, the acronym is expanded vertically with each letter capitalized and underlined: &quot;Light Detection And Ranging.&quot; To the right, a concise description reads, &quot;A technique that uses lasers to measure distance.&quot; Beneath the text, there are two grayscale illustrations. The first shows a side view of an airplane emitting a mesh of parallel lines downward towards undulating terrain, demonstrating how LIDAR scans the landscape. The second illustration provides a three-dimensional depiction of a terrain map generated by LIDAR data, with shaded relief to indicate elevation changes. Below the illustrations, a caption reads, &quot;Illustration of airplane using LiDAR.&quot; &#10;&#10;The bottom right corner has the label &quot;Activity 5.&quot;" id="156" name="Google Shape;156;g3723cfeef94_0_32" title="13bx LiDAR.png"/>
          <p:cNvPicPr preferRelativeResize="0"/>
          <p:nvPr/>
        </p:nvPicPr>
        <p:blipFill rotWithShape="1">
          <a:blip r:embed="rId3">
            <a:alphaModFix/>
          </a:blip>
          <a:srcRect b="0" l="0" r="10" t="0"/>
          <a:stretch/>
        </p:blipFill>
        <p:spPr>
          <a:xfrm>
            <a:off x="2324439" y="2819127"/>
            <a:ext cx="5409525" cy="4181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723cfeef94_0_39"/>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Blank ¼ Page Card Screenshot</a:t>
            </a:r>
            <a:endParaRPr/>
          </a:p>
        </p:txBody>
      </p:sp>
      <p:sp>
        <p:nvSpPr>
          <p:cNvPr id="163" name="Google Shape;163;g3723cfeef94_0_39"/>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a:t>Intended for learner responses</a:t>
            </a:r>
            <a:endParaRPr/>
          </a:p>
          <a:p>
            <a:pPr indent="0" lvl="0" marL="0" rtl="0" algn="l">
              <a:lnSpc>
                <a:spcPct val="90000"/>
              </a:lnSpc>
              <a:spcBef>
                <a:spcPts val="1100"/>
              </a:spcBef>
              <a:spcAft>
                <a:spcPts val="0"/>
              </a:spcAft>
              <a:buSzPts val="1800"/>
              <a:buNone/>
            </a:pPr>
            <a:r>
              <a:t/>
            </a:r>
            <a:endParaRPr/>
          </a:p>
        </p:txBody>
      </p:sp>
      <p:pic>
        <p:nvPicPr>
          <p:cNvPr descr="Four blank rectangular frames in a grid layout." id="164" name="Google Shape;164;g3723cfeef94_0_39"/>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723cfeef94_0_46"/>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with Examples from Learners</a:t>
            </a:r>
            <a:endParaRPr/>
          </a:p>
        </p:txBody>
      </p:sp>
      <p:pic>
        <p:nvPicPr>
          <p:cNvPr descr="Card with text: Why is technology is important?&#10;&#10;Activity 1 in bottom right corner" id="171" name="Google Shape;171;g3723cfeef94_0_46" title="1 Why is technology important.png"/>
          <p:cNvPicPr preferRelativeResize="0"/>
          <p:nvPr/>
        </p:nvPicPr>
        <p:blipFill rotWithShape="1">
          <a:blip r:embed="rId3">
            <a:alphaModFix/>
          </a:blip>
          <a:srcRect b="0" l="39" r="39" t="0"/>
          <a:stretch/>
        </p:blipFill>
        <p:spPr>
          <a:xfrm>
            <a:off x="1485930" y="2005564"/>
            <a:ext cx="7086603" cy="5477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723cfeef94_0_538"/>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How to Set Up Poster by Activity Numbers</a:t>
            </a:r>
            <a:endParaRPr/>
          </a:p>
        </p:txBody>
      </p:sp>
      <p:sp>
        <p:nvSpPr>
          <p:cNvPr id="178" name="Google Shape;178;g3723cfeef94_0_538"/>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p>
            <a:pPr indent="0" lvl="0" marL="0" rtl="0" algn="l">
              <a:lnSpc>
                <a:spcPct val="115000"/>
              </a:lnSpc>
              <a:spcBef>
                <a:spcPts val="0"/>
              </a:spcBef>
              <a:spcAft>
                <a:spcPts val="1500"/>
              </a:spcAft>
              <a:buSzPts val="2200"/>
              <a:buNone/>
            </a:pPr>
            <a:r>
              <a:t/>
            </a:r>
            <a:endParaRPr/>
          </a:p>
        </p:txBody>
      </p:sp>
      <p:pic>
        <p:nvPicPr>
          <p:cNvPr descr="The image is a schematic layout for a poster titled &quot;Poster Setup (Empty Example)&quot; and &quot;Our Ideas about Remote Sensing Engineering.&quot; It is divided into three main columns on a light gray background. The left column contains two rows of two dark gray squares labeled &quot;1&quot; and &quot;2,&quot; with three additional squares labeled &quot;2&quot; below. The center section includes one square labeled &quot;2&quot; with squares labeled &quot;3&quot; arranged in two rows of two, and a single &quot;3&quot; square on the right. Beneath this are two rows of three squares labeled &quot;4.&quot; The right column features a grid of five squares labeled &quot;5&quot; and single squared labeled &quot;6,&quot; &quot;7,&quot; and &quot;8 &amp; 9&quot; in the bottom right area. Purple lines separate different sections of the layout." id="179" name="Google Shape;179;g3723cfeef94_0_538" title="Act 1-9 Poster Setup.png"/>
          <p:cNvPicPr preferRelativeResize="0"/>
          <p:nvPr/>
        </p:nvPicPr>
        <p:blipFill rotWithShape="1">
          <a:blip r:embed="rId3">
            <a:alphaModFix/>
          </a:blip>
          <a:srcRect b="0" l="0" r="0" t="0"/>
          <a:stretch/>
        </p:blipFill>
        <p:spPr>
          <a:xfrm>
            <a:off x="342875" y="1741525"/>
            <a:ext cx="9372600" cy="54843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