
<file path=[Content_Types].xml><?xml version="1.0" encoding="utf-8"?>
<Types xmlns="http://schemas.openxmlformats.org/package/2006/content-types">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37.xml"/>
  <Override ContentType="application/vnd.openxmlformats-officedocument.presentationml.notesSlide+xml" PartName="/ppt/notesSlides/notesSlide29.xml"/>
  <Override ContentType="application/vnd.openxmlformats-officedocument.presentationml.notesSlide+xml" PartName="/ppt/notesSlides/notesSlide32.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33.xml"/>
  <Override ContentType="application/vnd.openxmlformats-officedocument.presentationml.notesSlide+xml" PartName="/ppt/notesSlides/notesSlide41.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42.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34.xml"/>
  <Override ContentType="application/vnd.openxmlformats-officedocument.presentationml.notesSlide+xml" PartName="/ppt/notesSlides/notesSlide38.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0.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35.xml"/>
  <Override ContentType="application/vnd.openxmlformats-officedocument.presentationml.notesSlide+xml" PartName="/ppt/notesSlides/notesSlide5.xml"/>
  <Override ContentType="application/vnd.openxmlformats-officedocument.presentationml.notesSlide+xml" PartName="/ppt/notesSlides/notesSlide39.xml"/>
  <Override ContentType="application/vnd.openxmlformats-officedocument.presentationml.notesSlide+xml" PartName="/ppt/notesSlides/notesSlide31.xml"/>
  <Override ContentType="application/vnd.openxmlformats-officedocument.presentationml.notesSlide+xml" PartName="/ppt/notesSlides/notesSlide36.xml"/>
  <Override ContentType="application/vnd.openxmlformats-officedocument.presentationml.notesSlide+xml" PartName="/ppt/notesSlides/notesSlide19.xml"/>
  <Override ContentType="application/vnd.openxmlformats-officedocument.presentationml.notesSlide+xml" PartName="/ppt/notesSlides/notesSlide27.xml"/>
  <Override ContentType="application/vnd.openxmlformats-officedocument.presentationml.notesSlide+xml" PartName="/ppt/notesSlides/notesSlide40.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custom-properties+xml" PartName="/docProps/custom.xml"/>
  <Override ContentType="application/vnd.openxmlformats-officedocument.presentationml.slideLayout+xml" PartName="/ppt/slideLayouts/slideLayout3.xml"/>
  <Override ContentType="application/vnd.openxmlformats-officedocument.presentationml.slideLayout+xml" PartName="/ppt/slideLayouts/slideLayout24.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1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22.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20.xml"/>
  <Override ContentType="application/vnd.openxmlformats-officedocument.presentationml.slideLayout+xml" PartName="/ppt/slideLayouts/slideLayout9.xml"/>
  <Override ContentType="application/vnd.openxmlformats-officedocument.presentationml.slideLayout+xml" PartName="/ppt/slideLayouts/slideLayout19.xml"/>
  <Override ContentType="application/vnd.openxmlformats-officedocument.presentationml.slideLayout+xml" PartName="/ppt/slideLayouts/slideLayout4.xml"/>
  <Override ContentType="application/vnd.openxmlformats-officedocument.presentationml.slideLayout+xml" PartName="/ppt/slideLayouts/slideLayout17.xml"/>
  <Override ContentType="application/vnd.openxmlformats-officedocument.presentationml.slideLayout+xml" PartName="/ppt/slideLayouts/slideLayout14.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6.xml"/>
  <Override ContentType="application/vnd.openxmlformats-officedocument.presentationml.slideLayout+xml" PartName="/ppt/slideLayouts/slideLayout23.xml"/>
  <Override ContentType="application/vnd.openxmlformats-officedocument.presentationml.slideLayout+xml" PartName="/ppt/slideLayouts/slideLayout8.xml"/>
  <Override ContentType="application/vnd.openxmlformats-officedocument.presentationml.slideLayout+xml" PartName="/ppt/slideLayouts/slideLayout21.xml"/>
  <Override ContentType="application/vnd.openxmlformats-officedocument.presentationml.slideMaster+xml" PartName="/ppt/slideMasters/slideMaster2.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30.xml"/>
  <Override ContentType="application/vnd.openxmlformats-officedocument.presentationml.slide+xml" PartName="/ppt/slides/slide22.xml"/>
  <Override ContentType="application/vnd.openxmlformats-officedocument.presentationml.slide+xml" PartName="/ppt/slides/slide35.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42.xml"/>
  <Override ContentType="application/vnd.openxmlformats-officedocument.presentationml.slide+xml" PartName="/ppt/slides/slide25.xml"/>
  <Override ContentType="application/vnd.openxmlformats-officedocument.presentationml.slide+xml" PartName="/ppt/slides/slide34.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33.xml"/>
  <Override ContentType="application/vnd.openxmlformats-officedocument.presentationml.slide+xml" PartName="/ppt/slides/slide38.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9.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32.xml"/>
  <Override ContentType="application/vnd.openxmlformats-officedocument.presentationml.slide+xml" PartName="/ppt/slides/slide37.xml"/>
  <Override ContentType="application/vnd.openxmlformats-officedocument.presentationml.slide+xml" PartName="/ppt/slides/slide1.xml"/>
  <Override ContentType="application/vnd.openxmlformats-officedocument.presentationml.slide+xml" PartName="/ppt/slides/slide28.xml"/>
  <Override ContentType="application/vnd.openxmlformats-officedocument.presentationml.slide+xml" PartName="/ppt/slides/slide41.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36.xml"/>
  <Override ContentType="application/vnd.openxmlformats-officedocument.presentationml.slide+xml" PartName="/ppt/slides/slide31.xml"/>
  <Override ContentType="application/vnd.openxmlformats-officedocument.presentationml.slide+xml" PartName="/ppt/slides/slide23.xml"/>
  <Override ContentType="application/vnd.openxmlformats-officedocument.presentationml.slide+xml" PartName="/ppt/slides/slide2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slide+xml" PartName="/ppt/slides/slide40.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custom-properties" Target="docProps/custom.xml"/><Relationship Id="rId2" Type="http://schemas.openxmlformats.org/package/2006/relationships/metadata/core-properties" Target="docProps/core.xml"/><Relationship Id="rId3"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4"/>
    <p:sldMasterId id="2147483662" r:id="rId5"/>
  </p:sldMasterIdLst>
  <p:notesMasterIdLst>
    <p:notesMasterId r:id="rId6"/>
  </p:notesMasterIdLst>
  <p:sldIdLst>
    <p:sldId id="256" r:id="rId7"/>
    <p:sldId id="257" r:id="rId8"/>
    <p:sldId id="258" r:id="rId9"/>
    <p:sldId id="259" r:id="rId10"/>
    <p:sldId id="260" r:id="rId11"/>
    <p:sldId id="261" r:id="rId12"/>
    <p:sldId id="262" r:id="rId13"/>
    <p:sldId id="263" r:id="rId14"/>
    <p:sldId id="264" r:id="rId15"/>
    <p:sldId id="265" r:id="rId16"/>
    <p:sldId id="266" r:id="rId17"/>
    <p:sldId id="267" r:id="rId18"/>
    <p:sldId id="268" r:id="rId19"/>
    <p:sldId id="269" r:id="rId20"/>
    <p:sldId id="270" r:id="rId21"/>
    <p:sldId id="271" r:id="rId22"/>
    <p:sldId id="272" r:id="rId23"/>
    <p:sldId id="273" r:id="rId24"/>
    <p:sldId id="274" r:id="rId25"/>
    <p:sldId id="275" r:id="rId26"/>
    <p:sldId id="276" r:id="rId27"/>
    <p:sldId id="277" r:id="rId28"/>
    <p:sldId id="278" r:id="rId29"/>
    <p:sldId id="279" r:id="rId30"/>
    <p:sldId id="280" r:id="rId31"/>
    <p:sldId id="281" r:id="rId32"/>
    <p:sldId id="282" r:id="rId33"/>
    <p:sldId id="283" r:id="rId34"/>
    <p:sldId id="284" r:id="rId35"/>
    <p:sldId id="285" r:id="rId36"/>
    <p:sldId id="286" r:id="rId37"/>
    <p:sldId id="287" r:id="rId38"/>
    <p:sldId id="288" r:id="rId39"/>
    <p:sldId id="289" r:id="rId40"/>
    <p:sldId id="290" r:id="rId41"/>
    <p:sldId id="291" r:id="rId42"/>
    <p:sldId id="292" r:id="rId43"/>
    <p:sldId id="293" r:id="rId44"/>
    <p:sldId id="294" r:id="rId45"/>
    <p:sldId id="295" r:id="rId46"/>
    <p:sldId id="296" r:id="rId47"/>
    <p:sldId id="297" r:id="rId48"/>
  </p:sldIdLst>
  <p:sldSz cy="7772400" cx="10058400"/>
  <p:notesSz cx="6858000" cy="9144000"/>
  <p:embeddedFontLst>
    <p:embeddedFont>
      <p:font typeface="Raleway SemiBold"/>
      <p:regular r:id="rId49"/>
      <p:bold r:id="rId50"/>
      <p:italic r:id="rId51"/>
      <p:boldItalic r:id="rId52"/>
    </p:embeddedFont>
    <p:embeddedFont>
      <p:font typeface="Montserrat"/>
      <p:regular r:id="rId53"/>
      <p:bold r:id="rId54"/>
      <p:italic r:id="rId55"/>
      <p:boldItalic r:id="rId56"/>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969">
          <p15:clr>
            <a:srgbClr val="747775"/>
          </p15:clr>
        </p15:guide>
        <p15:guide id="2" pos="936">
          <p15:clr>
            <a:srgbClr val="747775"/>
          </p15:clr>
        </p15:guide>
        <p15:guide id="3" pos="5357">
          <p15:clr>
            <a:srgbClr val="747775"/>
          </p15:clr>
        </p15:guide>
        <p15:guide id="4" orient="horz" pos="4392">
          <p15:clr>
            <a:srgbClr val="747775"/>
          </p15:clr>
        </p15:guide>
      </p15:sldGuideLst>
    </p:ext>
    <p:ext uri="GoogleSlidesCustomDataVersion2">
      <go:slidesCustomData xmlns:go="http://customooxmlschemas.google.com/" r:id="rId57" roundtripDataSignature="AMtx7miNiFspEPeqsiZkYgaeIbStE4GWUg=="/>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969" orient="horz"/>
        <p:guide pos="936"/>
        <p:guide pos="5357"/>
        <p:guide pos="4392" orient="horz"/>
      </p:guideLst>
    </p:cSldViewPr>
  </p:slideViewPr>
</p:viewPr>
</file>

<file path=ppt/_rels/presentation.xml.rels><?xml version="1.0" encoding="UTF-8" standalone="yes"?><Relationships xmlns="http://schemas.openxmlformats.org/package/2006/relationships"><Relationship Id="rId40" Type="http://schemas.openxmlformats.org/officeDocument/2006/relationships/slide" Target="slides/slide34.xml"/><Relationship Id="rId42" Type="http://schemas.openxmlformats.org/officeDocument/2006/relationships/slide" Target="slides/slide36.xml"/><Relationship Id="rId41" Type="http://schemas.openxmlformats.org/officeDocument/2006/relationships/slide" Target="slides/slide35.xml"/><Relationship Id="rId44" Type="http://schemas.openxmlformats.org/officeDocument/2006/relationships/slide" Target="slides/slide38.xml"/><Relationship Id="rId43" Type="http://schemas.openxmlformats.org/officeDocument/2006/relationships/slide" Target="slides/slide37.xml"/><Relationship Id="rId46" Type="http://schemas.openxmlformats.org/officeDocument/2006/relationships/slide" Target="slides/slide40.xml"/><Relationship Id="rId45" Type="http://schemas.openxmlformats.org/officeDocument/2006/relationships/slide" Target="slides/slide39.xml"/><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3.xml"/><Relationship Id="rId48" Type="http://schemas.openxmlformats.org/officeDocument/2006/relationships/slide" Target="slides/slide42.xml"/><Relationship Id="rId47" Type="http://schemas.openxmlformats.org/officeDocument/2006/relationships/slide" Target="slides/slide41.xml"/><Relationship Id="rId49" Type="http://schemas.openxmlformats.org/officeDocument/2006/relationships/font" Target="fonts/RalewaySemiBold-regular.fntdata"/><Relationship Id="rId5" Type="http://schemas.openxmlformats.org/officeDocument/2006/relationships/slideMaster" Target="slideMasters/slideMaster2.xml"/><Relationship Id="rId6" Type="http://schemas.openxmlformats.org/officeDocument/2006/relationships/notesMaster" Target="notesMasters/notesMaster1.xml"/><Relationship Id="rId7" Type="http://schemas.openxmlformats.org/officeDocument/2006/relationships/slide" Target="slides/slide1.xml"/><Relationship Id="rId8" Type="http://schemas.openxmlformats.org/officeDocument/2006/relationships/slide" Target="slides/slide2.xml"/><Relationship Id="rId31" Type="http://schemas.openxmlformats.org/officeDocument/2006/relationships/slide" Target="slides/slide25.xml"/><Relationship Id="rId30" Type="http://schemas.openxmlformats.org/officeDocument/2006/relationships/slide" Target="slides/slide24.xml"/><Relationship Id="rId33" Type="http://schemas.openxmlformats.org/officeDocument/2006/relationships/slide" Target="slides/slide27.xml"/><Relationship Id="rId32" Type="http://schemas.openxmlformats.org/officeDocument/2006/relationships/slide" Target="slides/slide26.xml"/><Relationship Id="rId35" Type="http://schemas.openxmlformats.org/officeDocument/2006/relationships/slide" Target="slides/slide29.xml"/><Relationship Id="rId34" Type="http://schemas.openxmlformats.org/officeDocument/2006/relationships/slide" Target="slides/slide28.xml"/><Relationship Id="rId37" Type="http://schemas.openxmlformats.org/officeDocument/2006/relationships/slide" Target="slides/slide31.xml"/><Relationship Id="rId36" Type="http://schemas.openxmlformats.org/officeDocument/2006/relationships/slide" Target="slides/slide30.xml"/><Relationship Id="rId39" Type="http://schemas.openxmlformats.org/officeDocument/2006/relationships/slide" Target="slides/slide33.xml"/><Relationship Id="rId38" Type="http://schemas.openxmlformats.org/officeDocument/2006/relationships/slide" Target="slides/slide32.xml"/><Relationship Id="rId20" Type="http://schemas.openxmlformats.org/officeDocument/2006/relationships/slide" Target="slides/slide14.xml"/><Relationship Id="rId22" Type="http://schemas.openxmlformats.org/officeDocument/2006/relationships/slide" Target="slides/slide16.xml"/><Relationship Id="rId21" Type="http://schemas.openxmlformats.org/officeDocument/2006/relationships/slide" Target="slides/slide15.xml"/><Relationship Id="rId24" Type="http://schemas.openxmlformats.org/officeDocument/2006/relationships/slide" Target="slides/slide18.xml"/><Relationship Id="rId23" Type="http://schemas.openxmlformats.org/officeDocument/2006/relationships/slide" Target="slides/slide17.xml"/><Relationship Id="rId26" Type="http://schemas.openxmlformats.org/officeDocument/2006/relationships/slide" Target="slides/slide20.xml"/><Relationship Id="rId25" Type="http://schemas.openxmlformats.org/officeDocument/2006/relationships/slide" Target="slides/slide19.xml"/><Relationship Id="rId28" Type="http://schemas.openxmlformats.org/officeDocument/2006/relationships/slide" Target="slides/slide22.xml"/><Relationship Id="rId27" Type="http://schemas.openxmlformats.org/officeDocument/2006/relationships/slide" Target="slides/slide21.xml"/><Relationship Id="rId29" Type="http://schemas.openxmlformats.org/officeDocument/2006/relationships/slide" Target="slides/slide23.xml"/><Relationship Id="rId51" Type="http://schemas.openxmlformats.org/officeDocument/2006/relationships/font" Target="fonts/RalewaySemiBold-italic.fntdata"/><Relationship Id="rId50" Type="http://schemas.openxmlformats.org/officeDocument/2006/relationships/font" Target="fonts/RalewaySemiBold-bold.fntdata"/><Relationship Id="rId53" Type="http://schemas.openxmlformats.org/officeDocument/2006/relationships/font" Target="fonts/Montserrat-regular.fntdata"/><Relationship Id="rId52" Type="http://schemas.openxmlformats.org/officeDocument/2006/relationships/font" Target="fonts/RalewaySemiBold-boldItalic.fntdata"/><Relationship Id="rId11" Type="http://schemas.openxmlformats.org/officeDocument/2006/relationships/slide" Target="slides/slide5.xml"/><Relationship Id="rId55" Type="http://schemas.openxmlformats.org/officeDocument/2006/relationships/font" Target="fonts/Montserrat-italic.fntdata"/><Relationship Id="rId10" Type="http://schemas.openxmlformats.org/officeDocument/2006/relationships/slide" Target="slides/slide4.xml"/><Relationship Id="rId54" Type="http://schemas.openxmlformats.org/officeDocument/2006/relationships/font" Target="fonts/Montserrat-bold.fntdata"/><Relationship Id="rId13" Type="http://schemas.openxmlformats.org/officeDocument/2006/relationships/slide" Target="slides/slide7.xml"/><Relationship Id="rId57" Type="http://customschemas.google.com/relationships/presentationmetadata" Target="metadata"/><Relationship Id="rId12" Type="http://schemas.openxmlformats.org/officeDocument/2006/relationships/slide" Target="slides/slide6.xml"/><Relationship Id="rId56" Type="http://schemas.openxmlformats.org/officeDocument/2006/relationships/font" Target="fonts/Montserrat-boldItalic.fntdata"/><Relationship Id="rId15" Type="http://schemas.openxmlformats.org/officeDocument/2006/relationships/slide" Target="slides/slide9.xml"/><Relationship Id="rId14" Type="http://schemas.openxmlformats.org/officeDocument/2006/relationships/slide" Target="slides/slide8.xml"/><Relationship Id="rId17" Type="http://schemas.openxmlformats.org/officeDocument/2006/relationships/slide" Target="slides/slide11.xml"/><Relationship Id="rId16" Type="http://schemas.openxmlformats.org/officeDocument/2006/relationships/slide" Target="slides/slide10.xml"/><Relationship Id="rId19" Type="http://schemas.openxmlformats.org/officeDocument/2006/relationships/slide" Target="slides/slide13.xml"/><Relationship Id="rId18" Type="http://schemas.openxmlformats.org/officeDocument/2006/relationships/slide" Target="slides/slide1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71800" cy="458788"/>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9pPr>
          </a:lstStyle>
          <a:p/>
        </p:txBody>
      </p:sp>
      <p:sp>
        <p:nvSpPr>
          <p:cNvPr id="4" name="Google Shape;4;n"/>
          <p:cNvSpPr txBox="1"/>
          <p:nvPr>
            <p:ph idx="10" type="dt"/>
          </p:nvPr>
        </p:nvSpPr>
        <p:spPr>
          <a:xfrm>
            <a:off x="3884613" y="0"/>
            <a:ext cx="2971800" cy="458788"/>
          </a:xfrm>
          <a:prstGeom prst="rect">
            <a:avLst/>
          </a:prstGeom>
          <a:noFill/>
          <a:ln>
            <a:noFill/>
          </a:ln>
        </p:spPr>
        <p:txBody>
          <a:bodyPr anchorCtr="0" anchor="t" bIns="45700" lIns="91425" spcFirstLastPara="1" rIns="91425" wrap="square" tIns="45700">
            <a:noAutofit/>
          </a:bodyPr>
          <a:lstStyle>
            <a:lvl1pPr lvl="0" marR="0" rtl="0" algn="r">
              <a:lnSpc>
                <a:spcPct val="100000"/>
              </a:lnSpc>
              <a:spcBef>
                <a:spcPts val="0"/>
              </a:spcBef>
              <a:spcAft>
                <a:spcPts val="0"/>
              </a:spcAft>
              <a:buClr>
                <a:srgbClr val="000000"/>
              </a:buClr>
              <a:buSzPts val="1400"/>
              <a:buFont typeface="Arial"/>
              <a:buNone/>
              <a:defRPr b="0" i="0" sz="1200" u="none" cap="none" strike="noStrike">
                <a:solidFill>
                  <a:schemeClr val="dk1"/>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9pPr>
          </a:lstStyle>
          <a:p/>
        </p:txBody>
      </p:sp>
      <p:sp>
        <p:nvSpPr>
          <p:cNvPr id="5" name="Google Shape;5;n"/>
          <p:cNvSpPr/>
          <p:nvPr>
            <p:ph idx="3" type="sldImg"/>
          </p:nvPr>
        </p:nvSpPr>
        <p:spPr>
          <a:xfrm>
            <a:off x="1431925" y="1143000"/>
            <a:ext cx="399415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Arial"/>
                <a:ea typeface="Arial"/>
                <a:cs typeface="Arial"/>
                <a:sym typeface="Arial"/>
              </a:defRPr>
            </a:lvl1pPr>
            <a:lvl2pPr indent="-228600" lvl="1" marL="9144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Arial"/>
                <a:ea typeface="Arial"/>
                <a:cs typeface="Arial"/>
                <a:sym typeface="Arial"/>
              </a:defRPr>
            </a:lvl2pPr>
            <a:lvl3pPr indent="-228600" lvl="2" marL="13716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Arial"/>
                <a:ea typeface="Arial"/>
                <a:cs typeface="Arial"/>
                <a:sym typeface="Arial"/>
              </a:defRPr>
            </a:lvl3pPr>
            <a:lvl4pPr indent="-228600" lvl="3" marL="18288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Arial"/>
                <a:ea typeface="Arial"/>
                <a:cs typeface="Arial"/>
                <a:sym typeface="Arial"/>
              </a:defRPr>
            </a:lvl4pPr>
            <a:lvl5pPr indent="-228600" lvl="4" marL="22860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Arial"/>
                <a:ea typeface="Arial"/>
                <a:cs typeface="Arial"/>
                <a:sym typeface="Arial"/>
              </a:defRPr>
            </a:lvl5pPr>
            <a:lvl6pPr indent="-228600" lvl="5" marL="27432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Arial"/>
                <a:ea typeface="Arial"/>
                <a:cs typeface="Arial"/>
                <a:sym typeface="Arial"/>
              </a:defRPr>
            </a:lvl6pPr>
            <a:lvl7pPr indent="-228600" lvl="6" marL="32004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Arial"/>
                <a:ea typeface="Arial"/>
                <a:cs typeface="Arial"/>
                <a:sym typeface="Arial"/>
              </a:defRPr>
            </a:lvl7pPr>
            <a:lvl8pPr indent="-228600" lvl="7" marL="36576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Arial"/>
                <a:ea typeface="Arial"/>
                <a:cs typeface="Arial"/>
                <a:sym typeface="Arial"/>
              </a:defRPr>
            </a:lvl8pPr>
            <a:lvl9pPr indent="-228600" lvl="8" marL="41148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Arial"/>
                <a:ea typeface="Arial"/>
                <a:cs typeface="Arial"/>
                <a:sym typeface="Arial"/>
              </a:defRPr>
            </a:lvl9pPr>
          </a:lstStyle>
          <a:p/>
        </p:txBody>
      </p:sp>
      <p:sp>
        <p:nvSpPr>
          <p:cNvPr id="7" name="Google Shape;7;n"/>
          <p:cNvSpPr txBox="1"/>
          <p:nvPr>
            <p:ph idx="11" type="ftr"/>
          </p:nvPr>
        </p:nvSpPr>
        <p:spPr>
          <a:xfrm>
            <a:off x="0" y="8685213"/>
            <a:ext cx="2971800" cy="458787"/>
          </a:xfrm>
          <a:prstGeom prst="rect">
            <a:avLst/>
          </a:prstGeom>
          <a:noFill/>
          <a:ln>
            <a:noFill/>
          </a:ln>
        </p:spPr>
        <p:txBody>
          <a:bodyPr anchorCtr="0" anchor="b"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9pPr>
          </a:lstStyle>
          <a:p/>
        </p:txBody>
      </p:sp>
      <p:sp>
        <p:nvSpPr>
          <p:cNvPr id="8" name="Google Shape;8;n"/>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en-US" sz="1200" u="none" cap="none" strike="noStrike">
                <a:solidFill>
                  <a:schemeClr val="dk1"/>
                </a:solidFill>
                <a:latin typeface="Arial"/>
                <a:ea typeface="Arial"/>
                <a:cs typeface="Arial"/>
                <a:sym typeface="Arial"/>
              </a:rPr>
              <a:t>‹#›</a:t>
            </a:fld>
            <a:endParaRPr b="0" i="0" sz="1200" u="none" cap="none" strike="noStrike">
              <a:solidFill>
                <a:schemeClr val="dk1"/>
              </a:solidFill>
              <a:latin typeface="Arial"/>
              <a:ea typeface="Arial"/>
              <a:cs typeface="Arial"/>
              <a:sym typeface="Arial"/>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2" name="Shape 112"/>
        <p:cNvGrpSpPr/>
        <p:nvPr/>
      </p:nvGrpSpPr>
      <p:grpSpPr>
        <a:xfrm>
          <a:off x="0" y="0"/>
          <a:ext cx="0" cy="0"/>
          <a:chOff x="0" y="0"/>
          <a:chExt cx="0" cy="0"/>
        </a:xfrm>
      </p:grpSpPr>
      <p:sp>
        <p:nvSpPr>
          <p:cNvPr id="113" name="Google Shape;113;g3723cfeef94_0_0:notes"/>
          <p:cNvSpPr/>
          <p:nvPr>
            <p:ph idx="2" type="sldImg"/>
          </p:nvPr>
        </p:nvSpPr>
        <p:spPr>
          <a:xfrm>
            <a:off x="1431925" y="1143000"/>
            <a:ext cx="39942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14" name="Google Shape;114;g3723cfeef94_0_0: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15" name="Google Shape;115;g3723cfeef94_0_0: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rgbClr val="000000"/>
              </a:buClr>
              <a:buSzPts val="1200"/>
              <a:buFont typeface="Arial"/>
              <a:buNone/>
            </a:pPr>
            <a:fld id="{00000000-1234-1234-1234-123412341234}" type="slidenum">
              <a:rPr lang="en-US"/>
              <a:t>‹#›</a:t>
            </a:fld>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0" name="Shape 180"/>
        <p:cNvGrpSpPr/>
        <p:nvPr/>
      </p:nvGrpSpPr>
      <p:grpSpPr>
        <a:xfrm>
          <a:off x="0" y="0"/>
          <a:ext cx="0" cy="0"/>
          <a:chOff x="0" y="0"/>
          <a:chExt cx="0" cy="0"/>
        </a:xfrm>
      </p:grpSpPr>
      <p:sp>
        <p:nvSpPr>
          <p:cNvPr id="181" name="Google Shape;181;g34a85bdf2cd_0_359:notes"/>
          <p:cNvSpPr/>
          <p:nvPr>
            <p:ph idx="2" type="sldImg"/>
          </p:nvPr>
        </p:nvSpPr>
        <p:spPr>
          <a:xfrm>
            <a:off x="1431925" y="1143000"/>
            <a:ext cx="39942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82" name="Google Shape;182;g34a85bdf2cd_0_359: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83" name="Google Shape;183;g34a85bdf2cd_0_359: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7" name="Shape 187"/>
        <p:cNvGrpSpPr/>
        <p:nvPr/>
      </p:nvGrpSpPr>
      <p:grpSpPr>
        <a:xfrm>
          <a:off x="0" y="0"/>
          <a:ext cx="0" cy="0"/>
          <a:chOff x="0" y="0"/>
          <a:chExt cx="0" cy="0"/>
        </a:xfrm>
      </p:grpSpPr>
      <p:sp>
        <p:nvSpPr>
          <p:cNvPr id="188" name="Google Shape;188;g34a85bdf2cd_0_439:notes"/>
          <p:cNvSpPr/>
          <p:nvPr>
            <p:ph idx="2" type="sldImg"/>
          </p:nvPr>
        </p:nvSpPr>
        <p:spPr>
          <a:xfrm>
            <a:off x="1431925" y="1143000"/>
            <a:ext cx="39942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89" name="Google Shape;189;g34a85bdf2cd_0_439: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90" name="Google Shape;190;g34a85bdf2cd_0_439: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4" name="Shape 194"/>
        <p:cNvGrpSpPr/>
        <p:nvPr/>
      </p:nvGrpSpPr>
      <p:grpSpPr>
        <a:xfrm>
          <a:off x="0" y="0"/>
          <a:ext cx="0" cy="0"/>
          <a:chOff x="0" y="0"/>
          <a:chExt cx="0" cy="0"/>
        </a:xfrm>
      </p:grpSpPr>
      <p:sp>
        <p:nvSpPr>
          <p:cNvPr id="195" name="Google Shape;195;g3723cfeef94_0_547:notes"/>
          <p:cNvSpPr/>
          <p:nvPr>
            <p:ph idx="2" type="sldImg"/>
          </p:nvPr>
        </p:nvSpPr>
        <p:spPr>
          <a:xfrm>
            <a:off x="1431925" y="1143000"/>
            <a:ext cx="39942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96" name="Google Shape;196;g3723cfeef94_0_547: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97" name="Google Shape;197;g3723cfeef94_0_547: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rgbClr val="000000"/>
              </a:buClr>
              <a:buSzPts val="1200"/>
              <a:buFont typeface="Arial"/>
              <a:buNone/>
            </a:pPr>
            <a:fld id="{00000000-1234-1234-1234-123412341234}" type="slidenum">
              <a:rPr lang="en-US"/>
              <a:t>‹#›</a:t>
            </a:fld>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1" name="Shape 201"/>
        <p:cNvGrpSpPr/>
        <p:nvPr/>
      </p:nvGrpSpPr>
      <p:grpSpPr>
        <a:xfrm>
          <a:off x="0" y="0"/>
          <a:ext cx="0" cy="0"/>
          <a:chOff x="0" y="0"/>
          <a:chExt cx="0" cy="0"/>
        </a:xfrm>
      </p:grpSpPr>
      <p:sp>
        <p:nvSpPr>
          <p:cNvPr id="202" name="Google Shape;202;g375d38f5691_0_0:notes"/>
          <p:cNvSpPr/>
          <p:nvPr>
            <p:ph idx="2" type="sldImg"/>
          </p:nvPr>
        </p:nvSpPr>
        <p:spPr>
          <a:xfrm>
            <a:off x="1210525" y="685800"/>
            <a:ext cx="4437600" cy="3429000"/>
          </a:xfrm>
          <a:custGeom>
            <a:rect b="b" l="l" r="r" t="t"/>
            <a:pathLst>
              <a:path extrusionOk="0" h="120000" w="120000">
                <a:moveTo>
                  <a:pt x="0" y="0"/>
                </a:moveTo>
                <a:lnTo>
                  <a:pt x="120000" y="0"/>
                </a:lnTo>
                <a:lnTo>
                  <a:pt x="120000" y="120000"/>
                </a:lnTo>
                <a:lnTo>
                  <a:pt x="0" y="120000"/>
                </a:lnTo>
                <a:close/>
              </a:path>
            </a:pathLst>
          </a:custGeom>
        </p:spPr>
      </p:sp>
      <p:sp>
        <p:nvSpPr>
          <p:cNvPr id="203" name="Google Shape;203;g375d38f5691_0_0: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9" name="Shape 239"/>
        <p:cNvGrpSpPr/>
        <p:nvPr/>
      </p:nvGrpSpPr>
      <p:grpSpPr>
        <a:xfrm>
          <a:off x="0" y="0"/>
          <a:ext cx="0" cy="0"/>
          <a:chOff x="0" y="0"/>
          <a:chExt cx="0" cy="0"/>
        </a:xfrm>
      </p:grpSpPr>
      <p:sp>
        <p:nvSpPr>
          <p:cNvPr id="240" name="Google Shape;240;g3723cfeef94_0_453:notes"/>
          <p:cNvSpPr/>
          <p:nvPr>
            <p:ph idx="2" type="sldImg"/>
          </p:nvPr>
        </p:nvSpPr>
        <p:spPr>
          <a:xfrm>
            <a:off x="1210525" y="685800"/>
            <a:ext cx="4437600" cy="3429000"/>
          </a:xfrm>
          <a:custGeom>
            <a:rect b="b" l="l" r="r" t="t"/>
            <a:pathLst>
              <a:path extrusionOk="0" h="120000" w="120000">
                <a:moveTo>
                  <a:pt x="0" y="0"/>
                </a:moveTo>
                <a:lnTo>
                  <a:pt x="120000" y="0"/>
                </a:lnTo>
                <a:lnTo>
                  <a:pt x="120000" y="120000"/>
                </a:lnTo>
                <a:lnTo>
                  <a:pt x="0" y="120000"/>
                </a:lnTo>
                <a:close/>
              </a:path>
            </a:pathLst>
          </a:custGeom>
        </p:spPr>
      </p:sp>
      <p:sp>
        <p:nvSpPr>
          <p:cNvPr id="241" name="Google Shape;241;g3723cfeef94_0_453: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7" name="Shape 277"/>
        <p:cNvGrpSpPr/>
        <p:nvPr/>
      </p:nvGrpSpPr>
      <p:grpSpPr>
        <a:xfrm>
          <a:off x="0" y="0"/>
          <a:ext cx="0" cy="0"/>
          <a:chOff x="0" y="0"/>
          <a:chExt cx="0" cy="0"/>
        </a:xfrm>
      </p:grpSpPr>
      <p:sp>
        <p:nvSpPr>
          <p:cNvPr id="278" name="Google Shape;278;g3723cfeef94_0_616:notes"/>
          <p:cNvSpPr/>
          <p:nvPr>
            <p:ph idx="2" type="sldImg"/>
          </p:nvPr>
        </p:nvSpPr>
        <p:spPr>
          <a:xfrm>
            <a:off x="1431925" y="1143000"/>
            <a:ext cx="39942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79" name="Google Shape;279;g3723cfeef94_0_616: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80" name="Google Shape;280;g3723cfeef94_0_616: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4" name="Shape 284"/>
        <p:cNvGrpSpPr/>
        <p:nvPr/>
      </p:nvGrpSpPr>
      <p:grpSpPr>
        <a:xfrm>
          <a:off x="0" y="0"/>
          <a:ext cx="0" cy="0"/>
          <a:chOff x="0" y="0"/>
          <a:chExt cx="0" cy="0"/>
        </a:xfrm>
      </p:grpSpPr>
      <p:sp>
        <p:nvSpPr>
          <p:cNvPr id="285" name="Google Shape;285;g3740e7ed205_0_6:notes"/>
          <p:cNvSpPr/>
          <p:nvPr>
            <p:ph idx="2" type="sldImg"/>
          </p:nvPr>
        </p:nvSpPr>
        <p:spPr>
          <a:xfrm>
            <a:off x="1431925" y="1143000"/>
            <a:ext cx="39942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86" name="Google Shape;286;g3740e7ed205_0_6: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87" name="Google Shape;287;g3740e7ed205_0_6: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rgbClr val="000000"/>
              </a:buClr>
              <a:buSzPts val="1200"/>
              <a:buFont typeface="Arial"/>
              <a:buNone/>
            </a:pPr>
            <a:fld id="{00000000-1234-1234-1234-123412341234}" type="slidenum">
              <a:rPr lang="en-US"/>
              <a:t>‹#›</a:t>
            </a:fld>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1" name="Shape 291"/>
        <p:cNvGrpSpPr/>
        <p:nvPr/>
      </p:nvGrpSpPr>
      <p:grpSpPr>
        <a:xfrm>
          <a:off x="0" y="0"/>
          <a:ext cx="0" cy="0"/>
          <a:chOff x="0" y="0"/>
          <a:chExt cx="0" cy="0"/>
        </a:xfrm>
      </p:grpSpPr>
      <p:sp>
        <p:nvSpPr>
          <p:cNvPr id="292" name="Google Shape;292;g375b3e7f1a3_0_0:notes"/>
          <p:cNvSpPr/>
          <p:nvPr>
            <p:ph idx="2" type="sldImg"/>
          </p:nvPr>
        </p:nvSpPr>
        <p:spPr>
          <a:xfrm>
            <a:off x="1431925" y="1143000"/>
            <a:ext cx="3994200" cy="3086100"/>
          </a:xfrm>
          <a:custGeom>
            <a:rect b="b" l="l" r="r" t="t"/>
            <a:pathLst>
              <a:path extrusionOk="0" h="120000" w="120000">
                <a:moveTo>
                  <a:pt x="0" y="0"/>
                </a:moveTo>
                <a:lnTo>
                  <a:pt x="120000" y="0"/>
                </a:lnTo>
                <a:lnTo>
                  <a:pt x="120000" y="120000"/>
                </a:lnTo>
                <a:lnTo>
                  <a:pt x="0" y="120000"/>
                </a:lnTo>
                <a:close/>
              </a:path>
            </a:pathLst>
          </a:custGeom>
        </p:spPr>
      </p:sp>
      <p:sp>
        <p:nvSpPr>
          <p:cNvPr id="293" name="Google Shape;293;g375b3e7f1a3_0_0: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94" name="Google Shape;294;g375b3e7f1a3_0_0: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SzPts val="1200"/>
              <a:buFont typeface="Arial"/>
              <a:buNone/>
            </a:pPr>
            <a:fld id="{00000000-1234-1234-1234-123412341234}" type="slidenum">
              <a:rPr lang="en-US"/>
              <a:t>‹#›</a:t>
            </a:fld>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8" name="Shape 298"/>
        <p:cNvGrpSpPr/>
        <p:nvPr/>
      </p:nvGrpSpPr>
      <p:grpSpPr>
        <a:xfrm>
          <a:off x="0" y="0"/>
          <a:ext cx="0" cy="0"/>
          <a:chOff x="0" y="0"/>
          <a:chExt cx="0" cy="0"/>
        </a:xfrm>
      </p:grpSpPr>
      <p:sp>
        <p:nvSpPr>
          <p:cNvPr id="299" name="Google Shape;299;g375d38f5691_0_102:notes"/>
          <p:cNvSpPr/>
          <p:nvPr>
            <p:ph idx="2" type="sldImg"/>
          </p:nvPr>
        </p:nvSpPr>
        <p:spPr>
          <a:xfrm>
            <a:off x="1431925" y="1143000"/>
            <a:ext cx="3994200" cy="3086100"/>
          </a:xfrm>
          <a:custGeom>
            <a:rect b="b" l="l" r="r" t="t"/>
            <a:pathLst>
              <a:path extrusionOk="0" h="120000" w="120000">
                <a:moveTo>
                  <a:pt x="0" y="0"/>
                </a:moveTo>
                <a:lnTo>
                  <a:pt x="120000" y="0"/>
                </a:lnTo>
                <a:lnTo>
                  <a:pt x="120000" y="120000"/>
                </a:lnTo>
                <a:lnTo>
                  <a:pt x="0" y="120000"/>
                </a:lnTo>
                <a:close/>
              </a:path>
            </a:pathLst>
          </a:custGeom>
        </p:spPr>
      </p:sp>
      <p:sp>
        <p:nvSpPr>
          <p:cNvPr id="300" name="Google Shape;300;g375d38f5691_0_102: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01" name="Google Shape;301;g375d38f5691_0_102: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SzPts val="1200"/>
              <a:buFont typeface="Arial"/>
              <a:buNone/>
            </a:pPr>
            <a:fld id="{00000000-1234-1234-1234-123412341234}" type="slidenum">
              <a:rPr lang="en-US"/>
              <a:t>‹#›</a:t>
            </a:fld>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5" name="Shape 305"/>
        <p:cNvGrpSpPr/>
        <p:nvPr/>
      </p:nvGrpSpPr>
      <p:grpSpPr>
        <a:xfrm>
          <a:off x="0" y="0"/>
          <a:ext cx="0" cy="0"/>
          <a:chOff x="0" y="0"/>
          <a:chExt cx="0" cy="0"/>
        </a:xfrm>
      </p:grpSpPr>
      <p:sp>
        <p:nvSpPr>
          <p:cNvPr id="306" name="Google Shape;306;g375d38f5691_0_108:notes"/>
          <p:cNvSpPr/>
          <p:nvPr>
            <p:ph idx="2" type="sldImg"/>
          </p:nvPr>
        </p:nvSpPr>
        <p:spPr>
          <a:xfrm>
            <a:off x="1431925" y="1143000"/>
            <a:ext cx="3994200" cy="3086100"/>
          </a:xfrm>
          <a:custGeom>
            <a:rect b="b" l="l" r="r" t="t"/>
            <a:pathLst>
              <a:path extrusionOk="0" h="120000" w="120000">
                <a:moveTo>
                  <a:pt x="0" y="0"/>
                </a:moveTo>
                <a:lnTo>
                  <a:pt x="120000" y="0"/>
                </a:lnTo>
                <a:lnTo>
                  <a:pt x="120000" y="120000"/>
                </a:lnTo>
                <a:lnTo>
                  <a:pt x="0" y="120000"/>
                </a:lnTo>
                <a:close/>
              </a:path>
            </a:pathLst>
          </a:custGeom>
        </p:spPr>
      </p:sp>
      <p:sp>
        <p:nvSpPr>
          <p:cNvPr id="307" name="Google Shape;307;g375d38f5691_0_108: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08" name="Google Shape;308;g375d38f5691_0_108: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SzPts val="1200"/>
              <a:buFont typeface="Arial"/>
              <a:buNone/>
            </a:pPr>
            <a:fld id="{00000000-1234-1234-1234-123412341234}" type="slidenum">
              <a:rPr lang="en-US"/>
              <a:t>‹#›</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9" name="Shape 119"/>
        <p:cNvGrpSpPr/>
        <p:nvPr/>
      </p:nvGrpSpPr>
      <p:grpSpPr>
        <a:xfrm>
          <a:off x="0" y="0"/>
          <a:ext cx="0" cy="0"/>
          <a:chOff x="0" y="0"/>
          <a:chExt cx="0" cy="0"/>
        </a:xfrm>
      </p:grpSpPr>
      <p:sp>
        <p:nvSpPr>
          <p:cNvPr id="120" name="Google Shape;120;g3723cfeef94_0_6:notes"/>
          <p:cNvSpPr/>
          <p:nvPr>
            <p:ph idx="2" type="sldImg"/>
          </p:nvPr>
        </p:nvSpPr>
        <p:spPr>
          <a:xfrm>
            <a:off x="1431925" y="1143000"/>
            <a:ext cx="39942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21" name="Google Shape;121;g3723cfeef94_0_6: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22" name="Google Shape;122;g3723cfeef94_0_6: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rgbClr val="000000"/>
              </a:buClr>
              <a:buSzPts val="1200"/>
              <a:buFont typeface="Arial"/>
              <a:buNone/>
            </a:pPr>
            <a:fld id="{00000000-1234-1234-1234-123412341234}" type="slidenum">
              <a:rPr lang="en-US"/>
              <a:t>‹#›</a:t>
            </a:fld>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2" name="Shape 312"/>
        <p:cNvGrpSpPr/>
        <p:nvPr/>
      </p:nvGrpSpPr>
      <p:grpSpPr>
        <a:xfrm>
          <a:off x="0" y="0"/>
          <a:ext cx="0" cy="0"/>
          <a:chOff x="0" y="0"/>
          <a:chExt cx="0" cy="0"/>
        </a:xfrm>
      </p:grpSpPr>
      <p:sp>
        <p:nvSpPr>
          <p:cNvPr id="313" name="Google Shape;313;g375d38f5691_0_114:notes"/>
          <p:cNvSpPr/>
          <p:nvPr>
            <p:ph idx="2" type="sldImg"/>
          </p:nvPr>
        </p:nvSpPr>
        <p:spPr>
          <a:xfrm>
            <a:off x="1431925" y="1143000"/>
            <a:ext cx="3994200" cy="3086100"/>
          </a:xfrm>
          <a:custGeom>
            <a:rect b="b" l="l" r="r" t="t"/>
            <a:pathLst>
              <a:path extrusionOk="0" h="120000" w="120000">
                <a:moveTo>
                  <a:pt x="0" y="0"/>
                </a:moveTo>
                <a:lnTo>
                  <a:pt x="120000" y="0"/>
                </a:lnTo>
                <a:lnTo>
                  <a:pt x="120000" y="120000"/>
                </a:lnTo>
                <a:lnTo>
                  <a:pt x="0" y="120000"/>
                </a:lnTo>
                <a:close/>
              </a:path>
            </a:pathLst>
          </a:custGeom>
        </p:spPr>
      </p:sp>
      <p:sp>
        <p:nvSpPr>
          <p:cNvPr id="314" name="Google Shape;314;g375d38f5691_0_114: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15" name="Google Shape;315;g375d38f5691_0_114: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SzPts val="1200"/>
              <a:buFont typeface="Arial"/>
              <a:buNone/>
            </a:pPr>
            <a:fld id="{00000000-1234-1234-1234-123412341234}" type="slidenum">
              <a:rPr lang="en-US"/>
              <a:t>‹#›</a:t>
            </a:fld>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9" name="Shape 319"/>
        <p:cNvGrpSpPr/>
        <p:nvPr/>
      </p:nvGrpSpPr>
      <p:grpSpPr>
        <a:xfrm>
          <a:off x="0" y="0"/>
          <a:ext cx="0" cy="0"/>
          <a:chOff x="0" y="0"/>
          <a:chExt cx="0" cy="0"/>
        </a:xfrm>
      </p:grpSpPr>
      <p:sp>
        <p:nvSpPr>
          <p:cNvPr id="320" name="Google Shape;320;g375d38f5691_0_120:notes"/>
          <p:cNvSpPr/>
          <p:nvPr>
            <p:ph idx="2" type="sldImg"/>
          </p:nvPr>
        </p:nvSpPr>
        <p:spPr>
          <a:xfrm>
            <a:off x="1431925" y="1143000"/>
            <a:ext cx="3994200" cy="3086100"/>
          </a:xfrm>
          <a:custGeom>
            <a:rect b="b" l="l" r="r" t="t"/>
            <a:pathLst>
              <a:path extrusionOk="0" h="120000" w="120000">
                <a:moveTo>
                  <a:pt x="0" y="0"/>
                </a:moveTo>
                <a:lnTo>
                  <a:pt x="120000" y="0"/>
                </a:lnTo>
                <a:lnTo>
                  <a:pt x="120000" y="120000"/>
                </a:lnTo>
                <a:lnTo>
                  <a:pt x="0" y="120000"/>
                </a:lnTo>
                <a:close/>
              </a:path>
            </a:pathLst>
          </a:custGeom>
        </p:spPr>
      </p:sp>
      <p:sp>
        <p:nvSpPr>
          <p:cNvPr id="321" name="Google Shape;321;g375d38f5691_0_120: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22" name="Google Shape;322;g375d38f5691_0_120: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SzPts val="1200"/>
              <a:buFont typeface="Arial"/>
              <a:buNone/>
            </a:pPr>
            <a:fld id="{00000000-1234-1234-1234-123412341234}" type="slidenum">
              <a:rPr lang="en-US"/>
              <a:t>‹#›</a:t>
            </a:fld>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6" name="Shape 326"/>
        <p:cNvGrpSpPr/>
        <p:nvPr/>
      </p:nvGrpSpPr>
      <p:grpSpPr>
        <a:xfrm>
          <a:off x="0" y="0"/>
          <a:ext cx="0" cy="0"/>
          <a:chOff x="0" y="0"/>
          <a:chExt cx="0" cy="0"/>
        </a:xfrm>
      </p:grpSpPr>
      <p:sp>
        <p:nvSpPr>
          <p:cNvPr id="327" name="Google Shape;327;g375d38f5691_0_127:notes"/>
          <p:cNvSpPr/>
          <p:nvPr>
            <p:ph idx="2" type="sldImg"/>
          </p:nvPr>
        </p:nvSpPr>
        <p:spPr>
          <a:xfrm>
            <a:off x="1431925" y="1143000"/>
            <a:ext cx="3994200" cy="3086100"/>
          </a:xfrm>
          <a:custGeom>
            <a:rect b="b" l="l" r="r" t="t"/>
            <a:pathLst>
              <a:path extrusionOk="0" h="120000" w="120000">
                <a:moveTo>
                  <a:pt x="0" y="0"/>
                </a:moveTo>
                <a:lnTo>
                  <a:pt x="120000" y="0"/>
                </a:lnTo>
                <a:lnTo>
                  <a:pt x="120000" y="120000"/>
                </a:lnTo>
                <a:lnTo>
                  <a:pt x="0" y="120000"/>
                </a:lnTo>
                <a:close/>
              </a:path>
            </a:pathLst>
          </a:custGeom>
        </p:spPr>
      </p:sp>
      <p:sp>
        <p:nvSpPr>
          <p:cNvPr id="328" name="Google Shape;328;g375d38f5691_0_127: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29" name="Google Shape;329;g375d38f5691_0_127: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SzPts val="1200"/>
              <a:buFont typeface="Arial"/>
              <a:buNone/>
            </a:pPr>
            <a:fld id="{00000000-1234-1234-1234-123412341234}" type="slidenum">
              <a:rPr lang="en-US"/>
              <a:t>‹#›</a:t>
            </a:fld>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3" name="Shape 333"/>
        <p:cNvGrpSpPr/>
        <p:nvPr/>
      </p:nvGrpSpPr>
      <p:grpSpPr>
        <a:xfrm>
          <a:off x="0" y="0"/>
          <a:ext cx="0" cy="0"/>
          <a:chOff x="0" y="0"/>
          <a:chExt cx="0" cy="0"/>
        </a:xfrm>
      </p:grpSpPr>
      <p:sp>
        <p:nvSpPr>
          <p:cNvPr id="334" name="Google Shape;334;g375d38f5691_0_133:notes"/>
          <p:cNvSpPr/>
          <p:nvPr>
            <p:ph idx="2" type="sldImg"/>
          </p:nvPr>
        </p:nvSpPr>
        <p:spPr>
          <a:xfrm>
            <a:off x="1431925" y="1143000"/>
            <a:ext cx="3994200" cy="3086100"/>
          </a:xfrm>
          <a:custGeom>
            <a:rect b="b" l="l" r="r" t="t"/>
            <a:pathLst>
              <a:path extrusionOk="0" h="120000" w="120000">
                <a:moveTo>
                  <a:pt x="0" y="0"/>
                </a:moveTo>
                <a:lnTo>
                  <a:pt x="120000" y="0"/>
                </a:lnTo>
                <a:lnTo>
                  <a:pt x="120000" y="120000"/>
                </a:lnTo>
                <a:lnTo>
                  <a:pt x="0" y="120000"/>
                </a:lnTo>
                <a:close/>
              </a:path>
            </a:pathLst>
          </a:custGeom>
        </p:spPr>
      </p:sp>
      <p:sp>
        <p:nvSpPr>
          <p:cNvPr id="335" name="Google Shape;335;g375d38f5691_0_133: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36" name="Google Shape;336;g375d38f5691_0_133: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SzPts val="1200"/>
              <a:buFont typeface="Arial"/>
              <a:buNone/>
            </a:pPr>
            <a:fld id="{00000000-1234-1234-1234-123412341234}" type="slidenum">
              <a:rPr lang="en-US"/>
              <a:t>‹#›</a:t>
            </a:fld>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0" name="Shape 340"/>
        <p:cNvGrpSpPr/>
        <p:nvPr/>
      </p:nvGrpSpPr>
      <p:grpSpPr>
        <a:xfrm>
          <a:off x="0" y="0"/>
          <a:ext cx="0" cy="0"/>
          <a:chOff x="0" y="0"/>
          <a:chExt cx="0" cy="0"/>
        </a:xfrm>
      </p:grpSpPr>
      <p:sp>
        <p:nvSpPr>
          <p:cNvPr id="341" name="Google Shape;341;g375d38f5691_0_139:notes"/>
          <p:cNvSpPr/>
          <p:nvPr>
            <p:ph idx="2" type="sldImg"/>
          </p:nvPr>
        </p:nvSpPr>
        <p:spPr>
          <a:xfrm>
            <a:off x="1431925" y="1143000"/>
            <a:ext cx="3994200" cy="3086100"/>
          </a:xfrm>
          <a:custGeom>
            <a:rect b="b" l="l" r="r" t="t"/>
            <a:pathLst>
              <a:path extrusionOk="0" h="120000" w="120000">
                <a:moveTo>
                  <a:pt x="0" y="0"/>
                </a:moveTo>
                <a:lnTo>
                  <a:pt x="120000" y="0"/>
                </a:lnTo>
                <a:lnTo>
                  <a:pt x="120000" y="120000"/>
                </a:lnTo>
                <a:lnTo>
                  <a:pt x="0" y="120000"/>
                </a:lnTo>
                <a:close/>
              </a:path>
            </a:pathLst>
          </a:custGeom>
        </p:spPr>
      </p:sp>
      <p:sp>
        <p:nvSpPr>
          <p:cNvPr id="342" name="Google Shape;342;g375d38f5691_0_139: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43" name="Google Shape;343;g375d38f5691_0_139: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SzPts val="1200"/>
              <a:buFont typeface="Arial"/>
              <a:buNone/>
            </a:pPr>
            <a:fld id="{00000000-1234-1234-1234-123412341234}" type="slidenum">
              <a:rPr lang="en-US"/>
              <a:t>‹#›</a:t>
            </a:fld>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7" name="Shape 347"/>
        <p:cNvGrpSpPr/>
        <p:nvPr/>
      </p:nvGrpSpPr>
      <p:grpSpPr>
        <a:xfrm>
          <a:off x="0" y="0"/>
          <a:ext cx="0" cy="0"/>
          <a:chOff x="0" y="0"/>
          <a:chExt cx="0" cy="0"/>
        </a:xfrm>
      </p:grpSpPr>
      <p:sp>
        <p:nvSpPr>
          <p:cNvPr id="348" name="Google Shape;348;g375d38f5691_0_151:notes"/>
          <p:cNvSpPr/>
          <p:nvPr>
            <p:ph idx="2" type="sldImg"/>
          </p:nvPr>
        </p:nvSpPr>
        <p:spPr>
          <a:xfrm>
            <a:off x="1431925" y="1143000"/>
            <a:ext cx="3994200" cy="3086100"/>
          </a:xfrm>
          <a:custGeom>
            <a:rect b="b" l="l" r="r" t="t"/>
            <a:pathLst>
              <a:path extrusionOk="0" h="120000" w="120000">
                <a:moveTo>
                  <a:pt x="0" y="0"/>
                </a:moveTo>
                <a:lnTo>
                  <a:pt x="120000" y="0"/>
                </a:lnTo>
                <a:lnTo>
                  <a:pt x="120000" y="120000"/>
                </a:lnTo>
                <a:lnTo>
                  <a:pt x="0" y="120000"/>
                </a:lnTo>
                <a:close/>
              </a:path>
            </a:pathLst>
          </a:custGeom>
        </p:spPr>
      </p:sp>
      <p:sp>
        <p:nvSpPr>
          <p:cNvPr id="349" name="Google Shape;349;g375d38f5691_0_151: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50" name="Google Shape;350;g375d38f5691_0_151: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SzPts val="1200"/>
              <a:buFont typeface="Arial"/>
              <a:buNone/>
            </a:pPr>
            <a:fld id="{00000000-1234-1234-1234-123412341234}" type="slidenum">
              <a:rPr lang="en-US"/>
              <a:t>‹#›</a:t>
            </a:fld>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4" name="Shape 354"/>
        <p:cNvGrpSpPr/>
        <p:nvPr/>
      </p:nvGrpSpPr>
      <p:grpSpPr>
        <a:xfrm>
          <a:off x="0" y="0"/>
          <a:ext cx="0" cy="0"/>
          <a:chOff x="0" y="0"/>
          <a:chExt cx="0" cy="0"/>
        </a:xfrm>
      </p:grpSpPr>
      <p:sp>
        <p:nvSpPr>
          <p:cNvPr id="355" name="Google Shape;355;g375d38f5691_0_145:notes"/>
          <p:cNvSpPr/>
          <p:nvPr>
            <p:ph idx="2" type="sldImg"/>
          </p:nvPr>
        </p:nvSpPr>
        <p:spPr>
          <a:xfrm>
            <a:off x="1431925" y="1143000"/>
            <a:ext cx="3994200" cy="3086100"/>
          </a:xfrm>
          <a:custGeom>
            <a:rect b="b" l="l" r="r" t="t"/>
            <a:pathLst>
              <a:path extrusionOk="0" h="120000" w="120000">
                <a:moveTo>
                  <a:pt x="0" y="0"/>
                </a:moveTo>
                <a:lnTo>
                  <a:pt x="120000" y="0"/>
                </a:lnTo>
                <a:lnTo>
                  <a:pt x="120000" y="120000"/>
                </a:lnTo>
                <a:lnTo>
                  <a:pt x="0" y="120000"/>
                </a:lnTo>
                <a:close/>
              </a:path>
            </a:pathLst>
          </a:custGeom>
        </p:spPr>
      </p:sp>
      <p:sp>
        <p:nvSpPr>
          <p:cNvPr id="356" name="Google Shape;356;g375d38f5691_0_145: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57" name="Google Shape;357;g375d38f5691_0_145: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SzPts val="1200"/>
              <a:buFont typeface="Arial"/>
              <a:buNone/>
            </a:pPr>
            <a:fld id="{00000000-1234-1234-1234-123412341234}" type="slidenum">
              <a:rPr lang="en-US"/>
              <a:t>‹#›</a:t>
            </a:fld>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61" name="Shape 361"/>
        <p:cNvGrpSpPr/>
        <p:nvPr/>
      </p:nvGrpSpPr>
      <p:grpSpPr>
        <a:xfrm>
          <a:off x="0" y="0"/>
          <a:ext cx="0" cy="0"/>
          <a:chOff x="0" y="0"/>
          <a:chExt cx="0" cy="0"/>
        </a:xfrm>
      </p:grpSpPr>
      <p:sp>
        <p:nvSpPr>
          <p:cNvPr id="362" name="Google Shape;362;g375d38f5691_0_157:notes"/>
          <p:cNvSpPr/>
          <p:nvPr>
            <p:ph idx="2" type="sldImg"/>
          </p:nvPr>
        </p:nvSpPr>
        <p:spPr>
          <a:xfrm>
            <a:off x="1431925" y="1143000"/>
            <a:ext cx="3994200" cy="3086100"/>
          </a:xfrm>
          <a:custGeom>
            <a:rect b="b" l="l" r="r" t="t"/>
            <a:pathLst>
              <a:path extrusionOk="0" h="120000" w="120000">
                <a:moveTo>
                  <a:pt x="0" y="0"/>
                </a:moveTo>
                <a:lnTo>
                  <a:pt x="120000" y="0"/>
                </a:lnTo>
                <a:lnTo>
                  <a:pt x="120000" y="120000"/>
                </a:lnTo>
                <a:lnTo>
                  <a:pt x="0" y="120000"/>
                </a:lnTo>
                <a:close/>
              </a:path>
            </a:pathLst>
          </a:custGeom>
        </p:spPr>
      </p:sp>
      <p:sp>
        <p:nvSpPr>
          <p:cNvPr id="363" name="Google Shape;363;g375d38f5691_0_157: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64" name="Google Shape;364;g375d38f5691_0_157: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SzPts val="1200"/>
              <a:buFont typeface="Arial"/>
              <a:buNone/>
            </a:pPr>
            <a:fld id="{00000000-1234-1234-1234-123412341234}" type="slidenum">
              <a:rPr lang="en-US"/>
              <a:t>‹#›</a:t>
            </a:fld>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68" name="Shape 368"/>
        <p:cNvGrpSpPr/>
        <p:nvPr/>
      </p:nvGrpSpPr>
      <p:grpSpPr>
        <a:xfrm>
          <a:off x="0" y="0"/>
          <a:ext cx="0" cy="0"/>
          <a:chOff x="0" y="0"/>
          <a:chExt cx="0" cy="0"/>
        </a:xfrm>
      </p:grpSpPr>
      <p:sp>
        <p:nvSpPr>
          <p:cNvPr id="369" name="Google Shape;369;g375d38f5691_0_163:notes"/>
          <p:cNvSpPr/>
          <p:nvPr>
            <p:ph idx="2" type="sldImg"/>
          </p:nvPr>
        </p:nvSpPr>
        <p:spPr>
          <a:xfrm>
            <a:off x="1431925" y="1143000"/>
            <a:ext cx="3994200" cy="3086100"/>
          </a:xfrm>
          <a:custGeom>
            <a:rect b="b" l="l" r="r" t="t"/>
            <a:pathLst>
              <a:path extrusionOk="0" h="120000" w="120000">
                <a:moveTo>
                  <a:pt x="0" y="0"/>
                </a:moveTo>
                <a:lnTo>
                  <a:pt x="120000" y="0"/>
                </a:lnTo>
                <a:lnTo>
                  <a:pt x="120000" y="120000"/>
                </a:lnTo>
                <a:lnTo>
                  <a:pt x="0" y="120000"/>
                </a:lnTo>
                <a:close/>
              </a:path>
            </a:pathLst>
          </a:custGeom>
        </p:spPr>
      </p:sp>
      <p:sp>
        <p:nvSpPr>
          <p:cNvPr id="370" name="Google Shape;370;g375d38f5691_0_163: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71" name="Google Shape;371;g375d38f5691_0_163: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SzPts val="1200"/>
              <a:buFont typeface="Arial"/>
              <a:buNone/>
            </a:pPr>
            <a:fld id="{00000000-1234-1234-1234-123412341234}" type="slidenum">
              <a:rPr lang="en-US"/>
              <a:t>‹#›</a:t>
            </a:fld>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75" name="Shape 375"/>
        <p:cNvGrpSpPr/>
        <p:nvPr/>
      </p:nvGrpSpPr>
      <p:grpSpPr>
        <a:xfrm>
          <a:off x="0" y="0"/>
          <a:ext cx="0" cy="0"/>
          <a:chOff x="0" y="0"/>
          <a:chExt cx="0" cy="0"/>
        </a:xfrm>
      </p:grpSpPr>
      <p:sp>
        <p:nvSpPr>
          <p:cNvPr id="376" name="Google Shape;376;g375d38f5691_0_169:notes"/>
          <p:cNvSpPr/>
          <p:nvPr>
            <p:ph idx="2" type="sldImg"/>
          </p:nvPr>
        </p:nvSpPr>
        <p:spPr>
          <a:xfrm>
            <a:off x="1431925" y="1143000"/>
            <a:ext cx="3994200" cy="3086100"/>
          </a:xfrm>
          <a:custGeom>
            <a:rect b="b" l="l" r="r" t="t"/>
            <a:pathLst>
              <a:path extrusionOk="0" h="120000" w="120000">
                <a:moveTo>
                  <a:pt x="0" y="0"/>
                </a:moveTo>
                <a:lnTo>
                  <a:pt x="120000" y="0"/>
                </a:lnTo>
                <a:lnTo>
                  <a:pt x="120000" y="120000"/>
                </a:lnTo>
                <a:lnTo>
                  <a:pt x="0" y="120000"/>
                </a:lnTo>
                <a:close/>
              </a:path>
            </a:pathLst>
          </a:custGeom>
        </p:spPr>
      </p:sp>
      <p:sp>
        <p:nvSpPr>
          <p:cNvPr id="377" name="Google Shape;377;g375d38f5691_0_169: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78" name="Google Shape;378;g375d38f5691_0_169: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SzPts val="1200"/>
              <a:buFont typeface="Arial"/>
              <a:buNone/>
            </a:pPr>
            <a:fld id="{00000000-1234-1234-1234-123412341234}" type="slidenum">
              <a:rPr lang="en-US"/>
              <a:t>‹#›</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6" name="Shape 126"/>
        <p:cNvGrpSpPr/>
        <p:nvPr/>
      </p:nvGrpSpPr>
      <p:grpSpPr>
        <a:xfrm>
          <a:off x="0" y="0"/>
          <a:ext cx="0" cy="0"/>
          <a:chOff x="0" y="0"/>
          <a:chExt cx="0" cy="0"/>
        </a:xfrm>
      </p:grpSpPr>
      <p:sp>
        <p:nvSpPr>
          <p:cNvPr id="127" name="Google Shape;127;g3723cfeef94_0_12:notes"/>
          <p:cNvSpPr/>
          <p:nvPr>
            <p:ph idx="2" type="sldImg"/>
          </p:nvPr>
        </p:nvSpPr>
        <p:spPr>
          <a:xfrm>
            <a:off x="1431925" y="1143000"/>
            <a:ext cx="39942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28" name="Google Shape;128;g3723cfeef94_0_12: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29" name="Google Shape;129;g3723cfeef94_0_12: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rgbClr val="000000"/>
              </a:buClr>
              <a:buSzPts val="1200"/>
              <a:buFont typeface="Arial"/>
              <a:buNone/>
            </a:pPr>
            <a:fld id="{00000000-1234-1234-1234-123412341234}" type="slidenum">
              <a:rPr lang="en-US"/>
              <a:t>‹#›</a:t>
            </a:fld>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82" name="Shape 382"/>
        <p:cNvGrpSpPr/>
        <p:nvPr/>
      </p:nvGrpSpPr>
      <p:grpSpPr>
        <a:xfrm>
          <a:off x="0" y="0"/>
          <a:ext cx="0" cy="0"/>
          <a:chOff x="0" y="0"/>
          <a:chExt cx="0" cy="0"/>
        </a:xfrm>
      </p:grpSpPr>
      <p:sp>
        <p:nvSpPr>
          <p:cNvPr id="383" name="Google Shape;383;g375d38f5691_0_175:notes"/>
          <p:cNvSpPr/>
          <p:nvPr>
            <p:ph idx="2" type="sldImg"/>
          </p:nvPr>
        </p:nvSpPr>
        <p:spPr>
          <a:xfrm>
            <a:off x="1431925" y="1143000"/>
            <a:ext cx="3994200" cy="3086100"/>
          </a:xfrm>
          <a:custGeom>
            <a:rect b="b" l="l" r="r" t="t"/>
            <a:pathLst>
              <a:path extrusionOk="0" h="120000" w="120000">
                <a:moveTo>
                  <a:pt x="0" y="0"/>
                </a:moveTo>
                <a:lnTo>
                  <a:pt x="120000" y="0"/>
                </a:lnTo>
                <a:lnTo>
                  <a:pt x="120000" y="120000"/>
                </a:lnTo>
                <a:lnTo>
                  <a:pt x="0" y="120000"/>
                </a:lnTo>
                <a:close/>
              </a:path>
            </a:pathLst>
          </a:custGeom>
        </p:spPr>
      </p:sp>
      <p:sp>
        <p:nvSpPr>
          <p:cNvPr id="384" name="Google Shape;384;g375d38f5691_0_175: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85" name="Google Shape;385;g375d38f5691_0_175: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SzPts val="1200"/>
              <a:buFont typeface="Arial"/>
              <a:buNone/>
            </a:pPr>
            <a:fld id="{00000000-1234-1234-1234-123412341234}" type="slidenum">
              <a:rPr lang="en-US"/>
              <a:t>‹#›</a:t>
            </a:fld>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89" name="Shape 389"/>
        <p:cNvGrpSpPr/>
        <p:nvPr/>
      </p:nvGrpSpPr>
      <p:grpSpPr>
        <a:xfrm>
          <a:off x="0" y="0"/>
          <a:ext cx="0" cy="0"/>
          <a:chOff x="0" y="0"/>
          <a:chExt cx="0" cy="0"/>
        </a:xfrm>
      </p:grpSpPr>
      <p:sp>
        <p:nvSpPr>
          <p:cNvPr id="390" name="Google Shape;390;g375d38f5691_0_181:notes"/>
          <p:cNvSpPr/>
          <p:nvPr>
            <p:ph idx="2" type="sldImg"/>
          </p:nvPr>
        </p:nvSpPr>
        <p:spPr>
          <a:xfrm>
            <a:off x="1431925" y="1143000"/>
            <a:ext cx="3994200" cy="3086100"/>
          </a:xfrm>
          <a:custGeom>
            <a:rect b="b" l="l" r="r" t="t"/>
            <a:pathLst>
              <a:path extrusionOk="0" h="120000" w="120000">
                <a:moveTo>
                  <a:pt x="0" y="0"/>
                </a:moveTo>
                <a:lnTo>
                  <a:pt x="120000" y="0"/>
                </a:lnTo>
                <a:lnTo>
                  <a:pt x="120000" y="120000"/>
                </a:lnTo>
                <a:lnTo>
                  <a:pt x="0" y="120000"/>
                </a:lnTo>
                <a:close/>
              </a:path>
            </a:pathLst>
          </a:custGeom>
        </p:spPr>
      </p:sp>
      <p:sp>
        <p:nvSpPr>
          <p:cNvPr id="391" name="Google Shape;391;g375d38f5691_0_181: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92" name="Google Shape;392;g375d38f5691_0_181: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SzPts val="1200"/>
              <a:buFont typeface="Arial"/>
              <a:buNone/>
            </a:pPr>
            <a:fld id="{00000000-1234-1234-1234-123412341234}" type="slidenum">
              <a:rPr lang="en-US"/>
              <a:t>‹#›</a:t>
            </a:fld>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96" name="Shape 396"/>
        <p:cNvGrpSpPr/>
        <p:nvPr/>
      </p:nvGrpSpPr>
      <p:grpSpPr>
        <a:xfrm>
          <a:off x="0" y="0"/>
          <a:ext cx="0" cy="0"/>
          <a:chOff x="0" y="0"/>
          <a:chExt cx="0" cy="0"/>
        </a:xfrm>
      </p:grpSpPr>
      <p:sp>
        <p:nvSpPr>
          <p:cNvPr id="397" name="Google Shape;397;g375d38f5691_0_187:notes"/>
          <p:cNvSpPr/>
          <p:nvPr>
            <p:ph idx="2" type="sldImg"/>
          </p:nvPr>
        </p:nvSpPr>
        <p:spPr>
          <a:xfrm>
            <a:off x="1431925" y="1143000"/>
            <a:ext cx="3994200" cy="3086100"/>
          </a:xfrm>
          <a:custGeom>
            <a:rect b="b" l="l" r="r" t="t"/>
            <a:pathLst>
              <a:path extrusionOk="0" h="120000" w="120000">
                <a:moveTo>
                  <a:pt x="0" y="0"/>
                </a:moveTo>
                <a:lnTo>
                  <a:pt x="120000" y="0"/>
                </a:lnTo>
                <a:lnTo>
                  <a:pt x="120000" y="120000"/>
                </a:lnTo>
                <a:lnTo>
                  <a:pt x="0" y="120000"/>
                </a:lnTo>
                <a:close/>
              </a:path>
            </a:pathLst>
          </a:custGeom>
        </p:spPr>
      </p:sp>
      <p:sp>
        <p:nvSpPr>
          <p:cNvPr id="398" name="Google Shape;398;g375d38f5691_0_187: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99" name="Google Shape;399;g375d38f5691_0_187: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SzPts val="1200"/>
              <a:buFont typeface="Arial"/>
              <a:buNone/>
            </a:pPr>
            <a:fld id="{00000000-1234-1234-1234-123412341234}" type="slidenum">
              <a:rPr lang="en-US"/>
              <a:t>‹#›</a:t>
            </a:fld>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03" name="Shape 403"/>
        <p:cNvGrpSpPr/>
        <p:nvPr/>
      </p:nvGrpSpPr>
      <p:grpSpPr>
        <a:xfrm>
          <a:off x="0" y="0"/>
          <a:ext cx="0" cy="0"/>
          <a:chOff x="0" y="0"/>
          <a:chExt cx="0" cy="0"/>
        </a:xfrm>
      </p:grpSpPr>
      <p:sp>
        <p:nvSpPr>
          <p:cNvPr id="404" name="Google Shape;404;g375d38f5691_0_193:notes"/>
          <p:cNvSpPr/>
          <p:nvPr>
            <p:ph idx="2" type="sldImg"/>
          </p:nvPr>
        </p:nvSpPr>
        <p:spPr>
          <a:xfrm>
            <a:off x="1431925" y="1143000"/>
            <a:ext cx="3994200" cy="3086100"/>
          </a:xfrm>
          <a:custGeom>
            <a:rect b="b" l="l" r="r" t="t"/>
            <a:pathLst>
              <a:path extrusionOk="0" h="120000" w="120000">
                <a:moveTo>
                  <a:pt x="0" y="0"/>
                </a:moveTo>
                <a:lnTo>
                  <a:pt x="120000" y="0"/>
                </a:lnTo>
                <a:lnTo>
                  <a:pt x="120000" y="120000"/>
                </a:lnTo>
                <a:lnTo>
                  <a:pt x="0" y="120000"/>
                </a:lnTo>
                <a:close/>
              </a:path>
            </a:pathLst>
          </a:custGeom>
        </p:spPr>
      </p:sp>
      <p:sp>
        <p:nvSpPr>
          <p:cNvPr id="405" name="Google Shape;405;g375d38f5691_0_193: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06" name="Google Shape;406;g375d38f5691_0_193: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SzPts val="1200"/>
              <a:buFont typeface="Arial"/>
              <a:buNone/>
            </a:pPr>
            <a:fld id="{00000000-1234-1234-1234-123412341234}" type="slidenum">
              <a:rPr lang="en-US"/>
              <a:t>‹#›</a:t>
            </a:fld>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10" name="Shape 410"/>
        <p:cNvGrpSpPr/>
        <p:nvPr/>
      </p:nvGrpSpPr>
      <p:grpSpPr>
        <a:xfrm>
          <a:off x="0" y="0"/>
          <a:ext cx="0" cy="0"/>
          <a:chOff x="0" y="0"/>
          <a:chExt cx="0" cy="0"/>
        </a:xfrm>
      </p:grpSpPr>
      <p:sp>
        <p:nvSpPr>
          <p:cNvPr id="411" name="Google Shape;411;g375d38f5691_0_204:notes"/>
          <p:cNvSpPr/>
          <p:nvPr>
            <p:ph idx="2" type="sldImg"/>
          </p:nvPr>
        </p:nvSpPr>
        <p:spPr>
          <a:xfrm>
            <a:off x="1431925" y="1143000"/>
            <a:ext cx="3994200" cy="3086100"/>
          </a:xfrm>
          <a:custGeom>
            <a:rect b="b" l="l" r="r" t="t"/>
            <a:pathLst>
              <a:path extrusionOk="0" h="120000" w="120000">
                <a:moveTo>
                  <a:pt x="0" y="0"/>
                </a:moveTo>
                <a:lnTo>
                  <a:pt x="120000" y="0"/>
                </a:lnTo>
                <a:lnTo>
                  <a:pt x="120000" y="120000"/>
                </a:lnTo>
                <a:lnTo>
                  <a:pt x="0" y="120000"/>
                </a:lnTo>
                <a:close/>
              </a:path>
            </a:pathLst>
          </a:custGeom>
        </p:spPr>
      </p:sp>
      <p:sp>
        <p:nvSpPr>
          <p:cNvPr id="412" name="Google Shape;412;g375d38f5691_0_204: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13" name="Google Shape;413;g375d38f5691_0_204: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17" name="Shape 417"/>
        <p:cNvGrpSpPr/>
        <p:nvPr/>
      </p:nvGrpSpPr>
      <p:grpSpPr>
        <a:xfrm>
          <a:off x="0" y="0"/>
          <a:ext cx="0" cy="0"/>
          <a:chOff x="0" y="0"/>
          <a:chExt cx="0" cy="0"/>
        </a:xfrm>
      </p:grpSpPr>
      <p:sp>
        <p:nvSpPr>
          <p:cNvPr id="418" name="Google Shape;418;g375d38f5691_0_199:notes"/>
          <p:cNvSpPr/>
          <p:nvPr>
            <p:ph idx="2" type="sldImg"/>
          </p:nvPr>
        </p:nvSpPr>
        <p:spPr>
          <a:xfrm>
            <a:off x="1431925" y="1143000"/>
            <a:ext cx="3994200" cy="3086100"/>
          </a:xfrm>
          <a:custGeom>
            <a:rect b="b" l="l" r="r" t="t"/>
            <a:pathLst>
              <a:path extrusionOk="0" h="120000" w="120000">
                <a:moveTo>
                  <a:pt x="0" y="0"/>
                </a:moveTo>
                <a:lnTo>
                  <a:pt x="120000" y="0"/>
                </a:lnTo>
                <a:lnTo>
                  <a:pt x="120000" y="120000"/>
                </a:lnTo>
                <a:lnTo>
                  <a:pt x="0" y="120000"/>
                </a:lnTo>
                <a:close/>
              </a:path>
            </a:pathLst>
          </a:custGeom>
        </p:spPr>
      </p:sp>
      <p:sp>
        <p:nvSpPr>
          <p:cNvPr id="419" name="Google Shape;419;g375d38f5691_0_199: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20" name="Google Shape;420;g375d38f5691_0_199: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SzPts val="1200"/>
              <a:buFont typeface="Arial"/>
              <a:buNone/>
            </a:pPr>
            <a:fld id="{00000000-1234-1234-1234-123412341234}" type="slidenum">
              <a:rPr lang="en-US"/>
              <a:t>‹#›</a:t>
            </a:fld>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24" name="Shape 424"/>
        <p:cNvGrpSpPr/>
        <p:nvPr/>
      </p:nvGrpSpPr>
      <p:grpSpPr>
        <a:xfrm>
          <a:off x="0" y="0"/>
          <a:ext cx="0" cy="0"/>
          <a:chOff x="0" y="0"/>
          <a:chExt cx="0" cy="0"/>
        </a:xfrm>
      </p:grpSpPr>
      <p:sp>
        <p:nvSpPr>
          <p:cNvPr id="425" name="Google Shape;425;g375d38f5691_0_211:notes"/>
          <p:cNvSpPr/>
          <p:nvPr>
            <p:ph idx="2" type="sldImg"/>
          </p:nvPr>
        </p:nvSpPr>
        <p:spPr>
          <a:xfrm>
            <a:off x="1431925" y="1143000"/>
            <a:ext cx="3994200" cy="3086100"/>
          </a:xfrm>
          <a:custGeom>
            <a:rect b="b" l="l" r="r" t="t"/>
            <a:pathLst>
              <a:path extrusionOk="0" h="120000" w="120000">
                <a:moveTo>
                  <a:pt x="0" y="0"/>
                </a:moveTo>
                <a:lnTo>
                  <a:pt x="120000" y="0"/>
                </a:lnTo>
                <a:lnTo>
                  <a:pt x="120000" y="120000"/>
                </a:lnTo>
                <a:lnTo>
                  <a:pt x="0" y="120000"/>
                </a:lnTo>
                <a:close/>
              </a:path>
            </a:pathLst>
          </a:custGeom>
        </p:spPr>
      </p:sp>
      <p:sp>
        <p:nvSpPr>
          <p:cNvPr id="426" name="Google Shape;426;g375d38f5691_0_211: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27" name="Google Shape;427;g375d38f5691_0_211: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SzPts val="1200"/>
              <a:buFont typeface="Arial"/>
              <a:buNone/>
            </a:pPr>
            <a:fld id="{00000000-1234-1234-1234-123412341234}" type="slidenum">
              <a:rPr lang="en-US"/>
              <a:t>‹#›</a:t>
            </a:fld>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31" name="Shape 431"/>
        <p:cNvGrpSpPr/>
        <p:nvPr/>
      </p:nvGrpSpPr>
      <p:grpSpPr>
        <a:xfrm>
          <a:off x="0" y="0"/>
          <a:ext cx="0" cy="0"/>
          <a:chOff x="0" y="0"/>
          <a:chExt cx="0" cy="0"/>
        </a:xfrm>
      </p:grpSpPr>
      <p:sp>
        <p:nvSpPr>
          <p:cNvPr id="432" name="Google Shape;432;g375d38f5691_0_217:notes"/>
          <p:cNvSpPr/>
          <p:nvPr>
            <p:ph idx="2" type="sldImg"/>
          </p:nvPr>
        </p:nvSpPr>
        <p:spPr>
          <a:xfrm>
            <a:off x="1431925" y="1143000"/>
            <a:ext cx="3994200" cy="3086100"/>
          </a:xfrm>
          <a:custGeom>
            <a:rect b="b" l="l" r="r" t="t"/>
            <a:pathLst>
              <a:path extrusionOk="0" h="120000" w="120000">
                <a:moveTo>
                  <a:pt x="0" y="0"/>
                </a:moveTo>
                <a:lnTo>
                  <a:pt x="120000" y="0"/>
                </a:lnTo>
                <a:lnTo>
                  <a:pt x="120000" y="120000"/>
                </a:lnTo>
                <a:lnTo>
                  <a:pt x="0" y="120000"/>
                </a:lnTo>
                <a:close/>
              </a:path>
            </a:pathLst>
          </a:custGeom>
        </p:spPr>
      </p:sp>
      <p:sp>
        <p:nvSpPr>
          <p:cNvPr id="433" name="Google Shape;433;g375d38f5691_0_217: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34" name="Google Shape;434;g375d38f5691_0_217: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SzPts val="1200"/>
              <a:buFont typeface="Arial"/>
              <a:buNone/>
            </a:pPr>
            <a:fld id="{00000000-1234-1234-1234-123412341234}" type="slidenum">
              <a:rPr lang="en-US"/>
              <a:t>‹#›</a:t>
            </a:fld>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38" name="Shape 438"/>
        <p:cNvGrpSpPr/>
        <p:nvPr/>
      </p:nvGrpSpPr>
      <p:grpSpPr>
        <a:xfrm>
          <a:off x="0" y="0"/>
          <a:ext cx="0" cy="0"/>
          <a:chOff x="0" y="0"/>
          <a:chExt cx="0" cy="0"/>
        </a:xfrm>
      </p:grpSpPr>
      <p:sp>
        <p:nvSpPr>
          <p:cNvPr id="439" name="Google Shape;439;g375d38f5691_0_223:notes"/>
          <p:cNvSpPr/>
          <p:nvPr>
            <p:ph idx="2" type="sldImg"/>
          </p:nvPr>
        </p:nvSpPr>
        <p:spPr>
          <a:xfrm>
            <a:off x="1431925" y="1143000"/>
            <a:ext cx="3994200" cy="3086100"/>
          </a:xfrm>
          <a:custGeom>
            <a:rect b="b" l="l" r="r" t="t"/>
            <a:pathLst>
              <a:path extrusionOk="0" h="120000" w="120000">
                <a:moveTo>
                  <a:pt x="0" y="0"/>
                </a:moveTo>
                <a:lnTo>
                  <a:pt x="120000" y="0"/>
                </a:lnTo>
                <a:lnTo>
                  <a:pt x="120000" y="120000"/>
                </a:lnTo>
                <a:lnTo>
                  <a:pt x="0" y="120000"/>
                </a:lnTo>
                <a:close/>
              </a:path>
            </a:pathLst>
          </a:custGeom>
        </p:spPr>
      </p:sp>
      <p:sp>
        <p:nvSpPr>
          <p:cNvPr id="440" name="Google Shape;440;g375d38f5691_0_223: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41" name="Google Shape;441;g375d38f5691_0_223: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SzPts val="1200"/>
              <a:buFont typeface="Arial"/>
              <a:buNone/>
            </a:pPr>
            <a:fld id="{00000000-1234-1234-1234-123412341234}" type="slidenum">
              <a:rPr lang="en-US"/>
              <a:t>‹#›</a:t>
            </a:fld>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45" name="Shape 445"/>
        <p:cNvGrpSpPr/>
        <p:nvPr/>
      </p:nvGrpSpPr>
      <p:grpSpPr>
        <a:xfrm>
          <a:off x="0" y="0"/>
          <a:ext cx="0" cy="0"/>
          <a:chOff x="0" y="0"/>
          <a:chExt cx="0" cy="0"/>
        </a:xfrm>
      </p:grpSpPr>
      <p:sp>
        <p:nvSpPr>
          <p:cNvPr id="446" name="Google Shape;446;g375d38f5691_0_229:notes"/>
          <p:cNvSpPr/>
          <p:nvPr>
            <p:ph idx="2" type="sldImg"/>
          </p:nvPr>
        </p:nvSpPr>
        <p:spPr>
          <a:xfrm>
            <a:off x="1431925" y="1143000"/>
            <a:ext cx="3994200" cy="3086100"/>
          </a:xfrm>
          <a:custGeom>
            <a:rect b="b" l="l" r="r" t="t"/>
            <a:pathLst>
              <a:path extrusionOk="0" h="120000" w="120000">
                <a:moveTo>
                  <a:pt x="0" y="0"/>
                </a:moveTo>
                <a:lnTo>
                  <a:pt x="120000" y="0"/>
                </a:lnTo>
                <a:lnTo>
                  <a:pt x="120000" y="120000"/>
                </a:lnTo>
                <a:lnTo>
                  <a:pt x="0" y="120000"/>
                </a:lnTo>
                <a:close/>
              </a:path>
            </a:pathLst>
          </a:custGeom>
        </p:spPr>
      </p:sp>
      <p:sp>
        <p:nvSpPr>
          <p:cNvPr id="447" name="Google Shape;447;g375d38f5691_0_229: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48" name="Google Shape;448;g375d38f5691_0_229: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SzPts val="1200"/>
              <a:buFont typeface="Arial"/>
              <a:buNone/>
            </a:pPr>
            <a:fld id="{00000000-1234-1234-1234-123412341234}" type="slidenum">
              <a:rPr lang="en-US"/>
              <a:t>‹#›</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3" name="Shape 133"/>
        <p:cNvGrpSpPr/>
        <p:nvPr/>
      </p:nvGrpSpPr>
      <p:grpSpPr>
        <a:xfrm>
          <a:off x="0" y="0"/>
          <a:ext cx="0" cy="0"/>
          <a:chOff x="0" y="0"/>
          <a:chExt cx="0" cy="0"/>
        </a:xfrm>
      </p:grpSpPr>
      <p:sp>
        <p:nvSpPr>
          <p:cNvPr id="134" name="Google Shape;134;g3723cfeef94_0_18:notes"/>
          <p:cNvSpPr/>
          <p:nvPr>
            <p:ph idx="2" type="sldImg"/>
          </p:nvPr>
        </p:nvSpPr>
        <p:spPr>
          <a:xfrm>
            <a:off x="1431925" y="1143000"/>
            <a:ext cx="39942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35" name="Google Shape;135;g3723cfeef94_0_18: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36" name="Google Shape;136;g3723cfeef94_0_18: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rgbClr val="000000"/>
              </a:buClr>
              <a:buSzPts val="1200"/>
              <a:buFont typeface="Arial"/>
              <a:buNone/>
            </a:pPr>
            <a:fld id="{00000000-1234-1234-1234-123412341234}" type="slidenum">
              <a:rPr lang="en-US"/>
              <a:t>‹#›</a:t>
            </a:fld>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52" name="Shape 452"/>
        <p:cNvGrpSpPr/>
        <p:nvPr/>
      </p:nvGrpSpPr>
      <p:grpSpPr>
        <a:xfrm>
          <a:off x="0" y="0"/>
          <a:ext cx="0" cy="0"/>
          <a:chOff x="0" y="0"/>
          <a:chExt cx="0" cy="0"/>
        </a:xfrm>
      </p:grpSpPr>
      <p:sp>
        <p:nvSpPr>
          <p:cNvPr id="453" name="Google Shape;453;g375d38f5691_0_235:notes"/>
          <p:cNvSpPr/>
          <p:nvPr>
            <p:ph idx="2" type="sldImg"/>
          </p:nvPr>
        </p:nvSpPr>
        <p:spPr>
          <a:xfrm>
            <a:off x="1431925" y="1143000"/>
            <a:ext cx="3994200" cy="3086100"/>
          </a:xfrm>
          <a:custGeom>
            <a:rect b="b" l="l" r="r" t="t"/>
            <a:pathLst>
              <a:path extrusionOk="0" h="120000" w="120000">
                <a:moveTo>
                  <a:pt x="0" y="0"/>
                </a:moveTo>
                <a:lnTo>
                  <a:pt x="120000" y="0"/>
                </a:lnTo>
                <a:lnTo>
                  <a:pt x="120000" y="120000"/>
                </a:lnTo>
                <a:lnTo>
                  <a:pt x="0" y="120000"/>
                </a:lnTo>
                <a:close/>
              </a:path>
            </a:pathLst>
          </a:custGeom>
        </p:spPr>
      </p:sp>
      <p:sp>
        <p:nvSpPr>
          <p:cNvPr id="454" name="Google Shape;454;g375d38f5691_0_235: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55" name="Google Shape;455;g375d38f5691_0_235: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SzPts val="1200"/>
              <a:buFont typeface="Arial"/>
              <a:buNone/>
            </a:pPr>
            <a:fld id="{00000000-1234-1234-1234-123412341234}" type="slidenum">
              <a:rPr lang="en-US"/>
              <a:t>‹#›</a:t>
            </a:fld>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59" name="Shape 459"/>
        <p:cNvGrpSpPr/>
        <p:nvPr/>
      </p:nvGrpSpPr>
      <p:grpSpPr>
        <a:xfrm>
          <a:off x="0" y="0"/>
          <a:ext cx="0" cy="0"/>
          <a:chOff x="0" y="0"/>
          <a:chExt cx="0" cy="0"/>
        </a:xfrm>
      </p:grpSpPr>
      <p:sp>
        <p:nvSpPr>
          <p:cNvPr id="460" name="Google Shape;460;g375d38f5691_0_242:notes"/>
          <p:cNvSpPr/>
          <p:nvPr>
            <p:ph idx="2" type="sldImg"/>
          </p:nvPr>
        </p:nvSpPr>
        <p:spPr>
          <a:xfrm>
            <a:off x="1431925" y="1143000"/>
            <a:ext cx="3994200" cy="3086100"/>
          </a:xfrm>
          <a:custGeom>
            <a:rect b="b" l="l" r="r" t="t"/>
            <a:pathLst>
              <a:path extrusionOk="0" h="120000" w="120000">
                <a:moveTo>
                  <a:pt x="0" y="0"/>
                </a:moveTo>
                <a:lnTo>
                  <a:pt x="120000" y="0"/>
                </a:lnTo>
                <a:lnTo>
                  <a:pt x="120000" y="120000"/>
                </a:lnTo>
                <a:lnTo>
                  <a:pt x="0" y="120000"/>
                </a:lnTo>
                <a:close/>
              </a:path>
            </a:pathLst>
          </a:custGeom>
        </p:spPr>
      </p:sp>
      <p:sp>
        <p:nvSpPr>
          <p:cNvPr id="461" name="Google Shape;461;g375d38f5691_0_242: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62" name="Google Shape;462;g375d38f5691_0_242: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SzPts val="1200"/>
              <a:buFont typeface="Arial"/>
              <a:buNone/>
            </a:pPr>
            <a:fld id="{00000000-1234-1234-1234-123412341234}" type="slidenum">
              <a:rPr lang="en-US"/>
              <a:t>‹#›</a:t>
            </a:fld>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66" name="Shape 466"/>
        <p:cNvGrpSpPr/>
        <p:nvPr/>
      </p:nvGrpSpPr>
      <p:grpSpPr>
        <a:xfrm>
          <a:off x="0" y="0"/>
          <a:ext cx="0" cy="0"/>
          <a:chOff x="0" y="0"/>
          <a:chExt cx="0" cy="0"/>
        </a:xfrm>
      </p:grpSpPr>
      <p:sp>
        <p:nvSpPr>
          <p:cNvPr id="467" name="Google Shape;467;g375d38f5691_0_248:notes"/>
          <p:cNvSpPr/>
          <p:nvPr>
            <p:ph idx="2" type="sldImg"/>
          </p:nvPr>
        </p:nvSpPr>
        <p:spPr>
          <a:xfrm>
            <a:off x="1431925" y="1143000"/>
            <a:ext cx="3994200" cy="3086100"/>
          </a:xfrm>
          <a:custGeom>
            <a:rect b="b" l="l" r="r" t="t"/>
            <a:pathLst>
              <a:path extrusionOk="0" h="120000" w="120000">
                <a:moveTo>
                  <a:pt x="0" y="0"/>
                </a:moveTo>
                <a:lnTo>
                  <a:pt x="120000" y="0"/>
                </a:lnTo>
                <a:lnTo>
                  <a:pt x="120000" y="120000"/>
                </a:lnTo>
                <a:lnTo>
                  <a:pt x="0" y="120000"/>
                </a:lnTo>
                <a:close/>
              </a:path>
            </a:pathLst>
          </a:custGeom>
        </p:spPr>
      </p:sp>
      <p:sp>
        <p:nvSpPr>
          <p:cNvPr id="468" name="Google Shape;468;g375d38f5691_0_248: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69" name="Google Shape;469;g375d38f5691_0_248: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SzPts val="1200"/>
              <a:buFont typeface="Arial"/>
              <a:buNone/>
            </a:pPr>
            <a:fld id="{00000000-1234-1234-1234-123412341234}" type="slidenum">
              <a:rPr lang="en-US"/>
              <a:t>‹#›</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0" name="Shape 140"/>
        <p:cNvGrpSpPr/>
        <p:nvPr/>
      </p:nvGrpSpPr>
      <p:grpSpPr>
        <a:xfrm>
          <a:off x="0" y="0"/>
          <a:ext cx="0" cy="0"/>
          <a:chOff x="0" y="0"/>
          <a:chExt cx="0" cy="0"/>
        </a:xfrm>
      </p:grpSpPr>
      <p:sp>
        <p:nvSpPr>
          <p:cNvPr id="141" name="Google Shape;141;g3723cfeef94_0_24:notes"/>
          <p:cNvSpPr/>
          <p:nvPr>
            <p:ph idx="2" type="sldImg"/>
          </p:nvPr>
        </p:nvSpPr>
        <p:spPr>
          <a:xfrm>
            <a:off x="1431925" y="1143000"/>
            <a:ext cx="39942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42" name="Google Shape;142;g3723cfeef94_0_24: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43" name="Google Shape;143;g3723cfeef94_0_24: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rgbClr val="000000"/>
              </a:buClr>
              <a:buSzPts val="1200"/>
              <a:buFont typeface="Arial"/>
              <a:buNone/>
            </a:pPr>
            <a:fld id="{00000000-1234-1234-1234-123412341234}" type="slidenum">
              <a:rPr lang="en-US"/>
              <a:t>‹#›</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9" name="Shape 149"/>
        <p:cNvGrpSpPr/>
        <p:nvPr/>
      </p:nvGrpSpPr>
      <p:grpSpPr>
        <a:xfrm>
          <a:off x="0" y="0"/>
          <a:ext cx="0" cy="0"/>
          <a:chOff x="0" y="0"/>
          <a:chExt cx="0" cy="0"/>
        </a:xfrm>
      </p:grpSpPr>
      <p:sp>
        <p:nvSpPr>
          <p:cNvPr id="150" name="Google Shape;150;g3723cfeef94_0_32:notes"/>
          <p:cNvSpPr/>
          <p:nvPr>
            <p:ph idx="2" type="sldImg"/>
          </p:nvPr>
        </p:nvSpPr>
        <p:spPr>
          <a:xfrm>
            <a:off x="1431925" y="1143000"/>
            <a:ext cx="39942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51" name="Google Shape;151;g3723cfeef94_0_32: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52" name="Google Shape;152;g3723cfeef94_0_32: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rgbClr val="000000"/>
              </a:buClr>
              <a:buSzPts val="1200"/>
              <a:buFont typeface="Arial"/>
              <a:buNone/>
            </a:pPr>
            <a:fld id="{00000000-1234-1234-1234-123412341234}" type="slidenum">
              <a:rPr lang="en-US"/>
              <a:t>‹#›</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7" name="Shape 157"/>
        <p:cNvGrpSpPr/>
        <p:nvPr/>
      </p:nvGrpSpPr>
      <p:grpSpPr>
        <a:xfrm>
          <a:off x="0" y="0"/>
          <a:ext cx="0" cy="0"/>
          <a:chOff x="0" y="0"/>
          <a:chExt cx="0" cy="0"/>
        </a:xfrm>
      </p:grpSpPr>
      <p:sp>
        <p:nvSpPr>
          <p:cNvPr id="158" name="Google Shape;158;g3723cfeef94_0_39:notes"/>
          <p:cNvSpPr/>
          <p:nvPr>
            <p:ph idx="2" type="sldImg"/>
          </p:nvPr>
        </p:nvSpPr>
        <p:spPr>
          <a:xfrm>
            <a:off x="1431925" y="1143000"/>
            <a:ext cx="39942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59" name="Google Shape;159;g3723cfeef94_0_39: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60" name="Google Shape;160;g3723cfeef94_0_39: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rgbClr val="000000"/>
              </a:buClr>
              <a:buSzPts val="1200"/>
              <a:buFont typeface="Arial"/>
              <a:buNone/>
            </a:pPr>
            <a:fld id="{00000000-1234-1234-1234-123412341234}" type="slidenum">
              <a:rPr lang="en-US"/>
              <a:t>‹#›</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5" name="Shape 165"/>
        <p:cNvGrpSpPr/>
        <p:nvPr/>
      </p:nvGrpSpPr>
      <p:grpSpPr>
        <a:xfrm>
          <a:off x="0" y="0"/>
          <a:ext cx="0" cy="0"/>
          <a:chOff x="0" y="0"/>
          <a:chExt cx="0" cy="0"/>
        </a:xfrm>
      </p:grpSpPr>
      <p:sp>
        <p:nvSpPr>
          <p:cNvPr id="166" name="Google Shape;166;g3723cfeef94_0_46:notes"/>
          <p:cNvSpPr/>
          <p:nvPr>
            <p:ph idx="2" type="sldImg"/>
          </p:nvPr>
        </p:nvSpPr>
        <p:spPr>
          <a:xfrm>
            <a:off x="1431925" y="1143000"/>
            <a:ext cx="39942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67" name="Google Shape;167;g3723cfeef94_0_46: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68" name="Google Shape;168;g3723cfeef94_0_46: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rgbClr val="000000"/>
              </a:buClr>
              <a:buSzPts val="1200"/>
              <a:buFont typeface="Arial"/>
              <a:buNone/>
            </a:pPr>
            <a:fld id="{00000000-1234-1234-1234-123412341234}" type="slidenum">
              <a:rPr lang="en-US"/>
              <a:t>‹#›</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2" name="Shape 172"/>
        <p:cNvGrpSpPr/>
        <p:nvPr/>
      </p:nvGrpSpPr>
      <p:grpSpPr>
        <a:xfrm>
          <a:off x="0" y="0"/>
          <a:ext cx="0" cy="0"/>
          <a:chOff x="0" y="0"/>
          <a:chExt cx="0" cy="0"/>
        </a:xfrm>
      </p:grpSpPr>
      <p:sp>
        <p:nvSpPr>
          <p:cNvPr id="173" name="Google Shape;173;g3723cfeef94_0_538:notes"/>
          <p:cNvSpPr/>
          <p:nvPr>
            <p:ph idx="2" type="sldImg"/>
          </p:nvPr>
        </p:nvSpPr>
        <p:spPr>
          <a:xfrm>
            <a:off x="1431925" y="1143000"/>
            <a:ext cx="3994200" cy="3086100"/>
          </a:xfrm>
          <a:custGeom>
            <a:rect b="b" l="l" r="r" t="t"/>
            <a:pathLst>
              <a:path extrusionOk="0" h="120000" w="120000">
                <a:moveTo>
                  <a:pt x="0" y="0"/>
                </a:moveTo>
                <a:lnTo>
                  <a:pt x="120000" y="0"/>
                </a:lnTo>
                <a:lnTo>
                  <a:pt x="120000" y="120000"/>
                </a:lnTo>
                <a:lnTo>
                  <a:pt x="0" y="120000"/>
                </a:lnTo>
                <a:close/>
              </a:path>
            </a:pathLst>
          </a:custGeom>
        </p:spPr>
      </p:sp>
      <p:sp>
        <p:nvSpPr>
          <p:cNvPr id="174" name="Google Shape;174;g3723cfeef94_0_538: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75" name="Google Shape;175;g3723cfeef94_0_538: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SzPts val="1200"/>
              <a:buFont typeface="Arial"/>
              <a:buNone/>
            </a:pPr>
            <a:fld id="{00000000-1234-1234-1234-123412341234}" type="slidenum">
              <a:rPr lang="en-US"/>
              <a:t>‹#›</a:t>
            </a:fld>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13" name="Shape 13"/>
        <p:cNvGrpSpPr/>
        <p:nvPr/>
      </p:nvGrpSpPr>
      <p:grpSpPr>
        <a:xfrm>
          <a:off x="0" y="0"/>
          <a:ext cx="0" cy="0"/>
          <a:chOff x="0" y="0"/>
          <a:chExt cx="0" cy="0"/>
        </a:xfrm>
      </p:grpSpPr>
      <p:sp>
        <p:nvSpPr>
          <p:cNvPr id="14" name="Google Shape;14;g3723cfeef94_0_114"/>
          <p:cNvSpPr txBox="1"/>
          <p:nvPr>
            <p:ph type="ctrTitle"/>
          </p:nvPr>
        </p:nvSpPr>
        <p:spPr>
          <a:xfrm>
            <a:off x="342879" y="1125136"/>
            <a:ext cx="9372600" cy="3101700"/>
          </a:xfrm>
          <a:prstGeom prst="rect">
            <a:avLst/>
          </a:prstGeom>
        </p:spPr>
        <p:txBody>
          <a:bodyPr anchorCtr="0" anchor="b" bIns="113100" lIns="113100" spcFirstLastPara="1" rIns="113100" wrap="square" tIns="113100">
            <a:normAutofit/>
          </a:bodyPr>
          <a:lstStyle>
            <a:lvl1pPr lvl="0" algn="ctr">
              <a:spcBef>
                <a:spcPts val="0"/>
              </a:spcBef>
              <a:spcAft>
                <a:spcPts val="0"/>
              </a:spcAft>
              <a:buSzPts val="6400"/>
              <a:buNone/>
              <a:defRPr sz="6400"/>
            </a:lvl1pPr>
            <a:lvl2pPr lvl="1" algn="ctr">
              <a:spcBef>
                <a:spcPts val="0"/>
              </a:spcBef>
              <a:spcAft>
                <a:spcPts val="0"/>
              </a:spcAft>
              <a:buSzPts val="6400"/>
              <a:buNone/>
              <a:defRPr sz="6400"/>
            </a:lvl2pPr>
            <a:lvl3pPr lvl="2" algn="ctr">
              <a:spcBef>
                <a:spcPts val="0"/>
              </a:spcBef>
              <a:spcAft>
                <a:spcPts val="0"/>
              </a:spcAft>
              <a:buSzPts val="6400"/>
              <a:buNone/>
              <a:defRPr sz="6400"/>
            </a:lvl3pPr>
            <a:lvl4pPr lvl="3" algn="ctr">
              <a:spcBef>
                <a:spcPts val="0"/>
              </a:spcBef>
              <a:spcAft>
                <a:spcPts val="0"/>
              </a:spcAft>
              <a:buSzPts val="6400"/>
              <a:buNone/>
              <a:defRPr sz="6400"/>
            </a:lvl4pPr>
            <a:lvl5pPr lvl="4" algn="ctr">
              <a:spcBef>
                <a:spcPts val="0"/>
              </a:spcBef>
              <a:spcAft>
                <a:spcPts val="0"/>
              </a:spcAft>
              <a:buSzPts val="6400"/>
              <a:buNone/>
              <a:defRPr sz="6400"/>
            </a:lvl5pPr>
            <a:lvl6pPr lvl="5" algn="ctr">
              <a:spcBef>
                <a:spcPts val="0"/>
              </a:spcBef>
              <a:spcAft>
                <a:spcPts val="0"/>
              </a:spcAft>
              <a:buSzPts val="6400"/>
              <a:buNone/>
              <a:defRPr sz="6400"/>
            </a:lvl6pPr>
            <a:lvl7pPr lvl="6" algn="ctr">
              <a:spcBef>
                <a:spcPts val="0"/>
              </a:spcBef>
              <a:spcAft>
                <a:spcPts val="0"/>
              </a:spcAft>
              <a:buSzPts val="6400"/>
              <a:buNone/>
              <a:defRPr sz="6400"/>
            </a:lvl7pPr>
            <a:lvl8pPr lvl="7" algn="ctr">
              <a:spcBef>
                <a:spcPts val="0"/>
              </a:spcBef>
              <a:spcAft>
                <a:spcPts val="0"/>
              </a:spcAft>
              <a:buSzPts val="6400"/>
              <a:buNone/>
              <a:defRPr sz="6400"/>
            </a:lvl8pPr>
            <a:lvl9pPr lvl="8" algn="ctr">
              <a:spcBef>
                <a:spcPts val="0"/>
              </a:spcBef>
              <a:spcAft>
                <a:spcPts val="0"/>
              </a:spcAft>
              <a:buSzPts val="6400"/>
              <a:buNone/>
              <a:defRPr sz="6400"/>
            </a:lvl9pPr>
          </a:lstStyle>
          <a:p/>
        </p:txBody>
      </p:sp>
      <p:sp>
        <p:nvSpPr>
          <p:cNvPr id="15" name="Google Shape;15;g3723cfeef94_0_114"/>
          <p:cNvSpPr txBox="1"/>
          <p:nvPr>
            <p:ph idx="1" type="subTitle"/>
          </p:nvPr>
        </p:nvSpPr>
        <p:spPr>
          <a:xfrm>
            <a:off x="342870" y="4282678"/>
            <a:ext cx="9372600" cy="1197600"/>
          </a:xfrm>
          <a:prstGeom prst="rect">
            <a:avLst/>
          </a:prstGeom>
        </p:spPr>
        <p:txBody>
          <a:bodyPr anchorCtr="0" anchor="t" bIns="113100" lIns="113100" spcFirstLastPara="1" rIns="113100" wrap="square" tIns="113100">
            <a:normAutofit/>
          </a:bodyPr>
          <a:lstStyle>
            <a:lvl1pPr lvl="0" algn="ctr">
              <a:lnSpc>
                <a:spcPct val="100000"/>
              </a:lnSpc>
              <a:spcBef>
                <a:spcPts val="0"/>
              </a:spcBef>
              <a:spcAft>
                <a:spcPts val="0"/>
              </a:spcAft>
              <a:buSzPts val="3500"/>
              <a:buNone/>
              <a:defRPr sz="3500"/>
            </a:lvl1pPr>
            <a:lvl2pPr lvl="1" algn="ctr">
              <a:lnSpc>
                <a:spcPct val="100000"/>
              </a:lnSpc>
              <a:spcBef>
                <a:spcPts val="0"/>
              </a:spcBef>
              <a:spcAft>
                <a:spcPts val="0"/>
              </a:spcAft>
              <a:buSzPts val="3500"/>
              <a:buNone/>
              <a:defRPr sz="3500"/>
            </a:lvl2pPr>
            <a:lvl3pPr lvl="2" algn="ctr">
              <a:lnSpc>
                <a:spcPct val="100000"/>
              </a:lnSpc>
              <a:spcBef>
                <a:spcPts val="0"/>
              </a:spcBef>
              <a:spcAft>
                <a:spcPts val="0"/>
              </a:spcAft>
              <a:buSzPts val="3500"/>
              <a:buNone/>
              <a:defRPr sz="3500"/>
            </a:lvl3pPr>
            <a:lvl4pPr lvl="3" algn="ctr">
              <a:lnSpc>
                <a:spcPct val="100000"/>
              </a:lnSpc>
              <a:spcBef>
                <a:spcPts val="0"/>
              </a:spcBef>
              <a:spcAft>
                <a:spcPts val="0"/>
              </a:spcAft>
              <a:buSzPts val="3500"/>
              <a:buNone/>
              <a:defRPr sz="3500"/>
            </a:lvl4pPr>
            <a:lvl5pPr lvl="4" algn="ctr">
              <a:lnSpc>
                <a:spcPct val="100000"/>
              </a:lnSpc>
              <a:spcBef>
                <a:spcPts val="0"/>
              </a:spcBef>
              <a:spcAft>
                <a:spcPts val="0"/>
              </a:spcAft>
              <a:buSzPts val="3500"/>
              <a:buNone/>
              <a:defRPr sz="3500"/>
            </a:lvl5pPr>
            <a:lvl6pPr lvl="5" algn="ctr">
              <a:lnSpc>
                <a:spcPct val="100000"/>
              </a:lnSpc>
              <a:spcBef>
                <a:spcPts val="0"/>
              </a:spcBef>
              <a:spcAft>
                <a:spcPts val="0"/>
              </a:spcAft>
              <a:buSzPts val="3500"/>
              <a:buNone/>
              <a:defRPr sz="3500"/>
            </a:lvl6pPr>
            <a:lvl7pPr lvl="6" algn="ctr">
              <a:lnSpc>
                <a:spcPct val="100000"/>
              </a:lnSpc>
              <a:spcBef>
                <a:spcPts val="0"/>
              </a:spcBef>
              <a:spcAft>
                <a:spcPts val="0"/>
              </a:spcAft>
              <a:buSzPts val="3500"/>
              <a:buNone/>
              <a:defRPr sz="3500"/>
            </a:lvl7pPr>
            <a:lvl8pPr lvl="7" algn="ctr">
              <a:lnSpc>
                <a:spcPct val="100000"/>
              </a:lnSpc>
              <a:spcBef>
                <a:spcPts val="0"/>
              </a:spcBef>
              <a:spcAft>
                <a:spcPts val="0"/>
              </a:spcAft>
              <a:buSzPts val="3500"/>
              <a:buNone/>
              <a:defRPr sz="3500"/>
            </a:lvl8pPr>
            <a:lvl9pPr lvl="8" algn="ctr">
              <a:lnSpc>
                <a:spcPct val="100000"/>
              </a:lnSpc>
              <a:spcBef>
                <a:spcPts val="0"/>
              </a:spcBef>
              <a:spcAft>
                <a:spcPts val="0"/>
              </a:spcAft>
              <a:buSzPts val="3500"/>
              <a:buNone/>
              <a:defRPr sz="3500"/>
            </a:lvl9pPr>
          </a:lstStyle>
          <a:p/>
        </p:txBody>
      </p:sp>
      <p:sp>
        <p:nvSpPr>
          <p:cNvPr id="16" name="Google Shape;16;g3723cfeef94_0_114"/>
          <p:cNvSpPr txBox="1"/>
          <p:nvPr>
            <p:ph idx="12" type="sldNum"/>
          </p:nvPr>
        </p:nvSpPr>
        <p:spPr>
          <a:xfrm>
            <a:off x="9319704" y="7046639"/>
            <a:ext cx="603600" cy="594900"/>
          </a:xfrm>
          <a:prstGeom prst="rect">
            <a:avLst/>
          </a:prstGeom>
        </p:spPr>
        <p:txBody>
          <a:bodyPr anchorCtr="0" anchor="ctr" bIns="113100" lIns="113100" spcFirstLastPara="1" rIns="113100" wrap="square" tIns="11310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48" name="Shape 48"/>
        <p:cNvGrpSpPr/>
        <p:nvPr/>
      </p:nvGrpSpPr>
      <p:grpSpPr>
        <a:xfrm>
          <a:off x="0" y="0"/>
          <a:ext cx="0" cy="0"/>
          <a:chOff x="0" y="0"/>
          <a:chExt cx="0" cy="0"/>
        </a:xfrm>
      </p:grpSpPr>
      <p:sp>
        <p:nvSpPr>
          <p:cNvPr id="49" name="Google Shape;49;g3723cfeef94_0_149"/>
          <p:cNvSpPr txBox="1"/>
          <p:nvPr>
            <p:ph hasCustomPrompt="1" type="title"/>
          </p:nvPr>
        </p:nvSpPr>
        <p:spPr>
          <a:xfrm>
            <a:off x="342870" y="1671478"/>
            <a:ext cx="9372600" cy="2967000"/>
          </a:xfrm>
          <a:prstGeom prst="rect">
            <a:avLst/>
          </a:prstGeom>
        </p:spPr>
        <p:txBody>
          <a:bodyPr anchorCtr="0" anchor="b" bIns="113100" lIns="113100" spcFirstLastPara="1" rIns="113100" wrap="square" tIns="113100">
            <a:normAutofit/>
          </a:bodyPr>
          <a:lstStyle>
            <a:lvl1pPr lvl="0" algn="ctr">
              <a:spcBef>
                <a:spcPts val="0"/>
              </a:spcBef>
              <a:spcAft>
                <a:spcPts val="0"/>
              </a:spcAft>
              <a:buSzPts val="14800"/>
              <a:buNone/>
              <a:defRPr sz="14800"/>
            </a:lvl1pPr>
            <a:lvl2pPr lvl="1" algn="ctr">
              <a:spcBef>
                <a:spcPts val="0"/>
              </a:spcBef>
              <a:spcAft>
                <a:spcPts val="0"/>
              </a:spcAft>
              <a:buSzPts val="14800"/>
              <a:buNone/>
              <a:defRPr sz="14800"/>
            </a:lvl2pPr>
            <a:lvl3pPr lvl="2" algn="ctr">
              <a:spcBef>
                <a:spcPts val="0"/>
              </a:spcBef>
              <a:spcAft>
                <a:spcPts val="0"/>
              </a:spcAft>
              <a:buSzPts val="14800"/>
              <a:buNone/>
              <a:defRPr sz="14800"/>
            </a:lvl3pPr>
            <a:lvl4pPr lvl="3" algn="ctr">
              <a:spcBef>
                <a:spcPts val="0"/>
              </a:spcBef>
              <a:spcAft>
                <a:spcPts val="0"/>
              </a:spcAft>
              <a:buSzPts val="14800"/>
              <a:buNone/>
              <a:defRPr sz="14800"/>
            </a:lvl4pPr>
            <a:lvl5pPr lvl="4" algn="ctr">
              <a:spcBef>
                <a:spcPts val="0"/>
              </a:spcBef>
              <a:spcAft>
                <a:spcPts val="0"/>
              </a:spcAft>
              <a:buSzPts val="14800"/>
              <a:buNone/>
              <a:defRPr sz="14800"/>
            </a:lvl5pPr>
            <a:lvl6pPr lvl="5" algn="ctr">
              <a:spcBef>
                <a:spcPts val="0"/>
              </a:spcBef>
              <a:spcAft>
                <a:spcPts val="0"/>
              </a:spcAft>
              <a:buSzPts val="14800"/>
              <a:buNone/>
              <a:defRPr sz="14800"/>
            </a:lvl6pPr>
            <a:lvl7pPr lvl="6" algn="ctr">
              <a:spcBef>
                <a:spcPts val="0"/>
              </a:spcBef>
              <a:spcAft>
                <a:spcPts val="0"/>
              </a:spcAft>
              <a:buSzPts val="14800"/>
              <a:buNone/>
              <a:defRPr sz="14800"/>
            </a:lvl7pPr>
            <a:lvl8pPr lvl="7" algn="ctr">
              <a:spcBef>
                <a:spcPts val="0"/>
              </a:spcBef>
              <a:spcAft>
                <a:spcPts val="0"/>
              </a:spcAft>
              <a:buSzPts val="14800"/>
              <a:buNone/>
              <a:defRPr sz="14800"/>
            </a:lvl8pPr>
            <a:lvl9pPr lvl="8" algn="ctr">
              <a:spcBef>
                <a:spcPts val="0"/>
              </a:spcBef>
              <a:spcAft>
                <a:spcPts val="0"/>
              </a:spcAft>
              <a:buSzPts val="14800"/>
              <a:buNone/>
              <a:defRPr sz="14800"/>
            </a:lvl9pPr>
          </a:lstStyle>
          <a:p>
            <a:r>
              <a:t>xx%</a:t>
            </a:r>
          </a:p>
        </p:txBody>
      </p:sp>
      <p:sp>
        <p:nvSpPr>
          <p:cNvPr id="50" name="Google Shape;50;g3723cfeef94_0_149"/>
          <p:cNvSpPr txBox="1"/>
          <p:nvPr>
            <p:ph idx="1" type="body"/>
          </p:nvPr>
        </p:nvSpPr>
        <p:spPr>
          <a:xfrm>
            <a:off x="342870" y="4763362"/>
            <a:ext cx="9372600" cy="1965600"/>
          </a:xfrm>
          <a:prstGeom prst="rect">
            <a:avLst/>
          </a:prstGeom>
        </p:spPr>
        <p:txBody>
          <a:bodyPr anchorCtr="0" anchor="t" bIns="113100" lIns="113100" spcFirstLastPara="1" rIns="113100" wrap="square" tIns="113100">
            <a:normAutofit/>
          </a:bodyPr>
          <a:lstStyle>
            <a:lvl1pPr indent="-368300" lvl="0" marL="457200" algn="ctr">
              <a:spcBef>
                <a:spcPts val="0"/>
              </a:spcBef>
              <a:spcAft>
                <a:spcPts val="0"/>
              </a:spcAft>
              <a:buSzPts val="2200"/>
              <a:buChar char="●"/>
              <a:defRPr/>
            </a:lvl1pPr>
            <a:lvl2pPr indent="-336550" lvl="1" marL="914400" algn="ctr">
              <a:spcBef>
                <a:spcPts val="0"/>
              </a:spcBef>
              <a:spcAft>
                <a:spcPts val="0"/>
              </a:spcAft>
              <a:buSzPts val="1700"/>
              <a:buChar char="○"/>
              <a:defRPr/>
            </a:lvl2pPr>
            <a:lvl3pPr indent="-336550" lvl="2" marL="1371600" algn="ctr">
              <a:spcBef>
                <a:spcPts val="0"/>
              </a:spcBef>
              <a:spcAft>
                <a:spcPts val="0"/>
              </a:spcAft>
              <a:buSzPts val="1700"/>
              <a:buChar char="■"/>
              <a:defRPr/>
            </a:lvl3pPr>
            <a:lvl4pPr indent="-336550" lvl="3" marL="1828800" algn="ctr">
              <a:spcBef>
                <a:spcPts val="0"/>
              </a:spcBef>
              <a:spcAft>
                <a:spcPts val="0"/>
              </a:spcAft>
              <a:buSzPts val="1700"/>
              <a:buChar char="●"/>
              <a:defRPr/>
            </a:lvl4pPr>
            <a:lvl5pPr indent="-336550" lvl="4" marL="2286000" algn="ctr">
              <a:spcBef>
                <a:spcPts val="0"/>
              </a:spcBef>
              <a:spcAft>
                <a:spcPts val="0"/>
              </a:spcAft>
              <a:buSzPts val="1700"/>
              <a:buChar char="○"/>
              <a:defRPr/>
            </a:lvl5pPr>
            <a:lvl6pPr indent="-336550" lvl="5" marL="2743200" algn="ctr">
              <a:spcBef>
                <a:spcPts val="0"/>
              </a:spcBef>
              <a:spcAft>
                <a:spcPts val="0"/>
              </a:spcAft>
              <a:buSzPts val="1700"/>
              <a:buChar char="■"/>
              <a:defRPr/>
            </a:lvl6pPr>
            <a:lvl7pPr indent="-336550" lvl="6" marL="3200400" algn="ctr">
              <a:spcBef>
                <a:spcPts val="0"/>
              </a:spcBef>
              <a:spcAft>
                <a:spcPts val="0"/>
              </a:spcAft>
              <a:buSzPts val="1700"/>
              <a:buChar char="●"/>
              <a:defRPr/>
            </a:lvl7pPr>
            <a:lvl8pPr indent="-336550" lvl="7" marL="3657600" algn="ctr">
              <a:spcBef>
                <a:spcPts val="0"/>
              </a:spcBef>
              <a:spcAft>
                <a:spcPts val="0"/>
              </a:spcAft>
              <a:buSzPts val="1700"/>
              <a:buChar char="○"/>
              <a:defRPr/>
            </a:lvl8pPr>
            <a:lvl9pPr indent="-336550" lvl="8" marL="4114800" algn="ctr">
              <a:spcBef>
                <a:spcPts val="0"/>
              </a:spcBef>
              <a:spcAft>
                <a:spcPts val="0"/>
              </a:spcAft>
              <a:buSzPts val="1700"/>
              <a:buChar char="■"/>
              <a:defRPr/>
            </a:lvl9pPr>
          </a:lstStyle>
          <a:p/>
        </p:txBody>
      </p:sp>
      <p:sp>
        <p:nvSpPr>
          <p:cNvPr id="51" name="Google Shape;51;g3723cfeef94_0_149"/>
          <p:cNvSpPr txBox="1"/>
          <p:nvPr>
            <p:ph idx="12" type="sldNum"/>
          </p:nvPr>
        </p:nvSpPr>
        <p:spPr>
          <a:xfrm>
            <a:off x="9319704" y="7046639"/>
            <a:ext cx="603600" cy="594900"/>
          </a:xfrm>
          <a:prstGeom prst="rect">
            <a:avLst/>
          </a:prstGeom>
        </p:spPr>
        <p:txBody>
          <a:bodyPr anchorCtr="0" anchor="ctr" bIns="113100" lIns="113100" spcFirstLastPara="1" rIns="113100" wrap="square" tIns="11310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52" name="Shape 52"/>
        <p:cNvGrpSpPr/>
        <p:nvPr/>
      </p:nvGrpSpPr>
      <p:grpSpPr>
        <a:xfrm>
          <a:off x="0" y="0"/>
          <a:ext cx="0" cy="0"/>
          <a:chOff x="0" y="0"/>
          <a:chExt cx="0" cy="0"/>
        </a:xfrm>
      </p:grpSpPr>
      <p:sp>
        <p:nvSpPr>
          <p:cNvPr id="53" name="Google Shape;53;g3723cfeef94_0_153"/>
          <p:cNvSpPr txBox="1"/>
          <p:nvPr>
            <p:ph idx="12" type="sldNum"/>
          </p:nvPr>
        </p:nvSpPr>
        <p:spPr>
          <a:xfrm>
            <a:off x="9319704" y="7046639"/>
            <a:ext cx="603600" cy="594900"/>
          </a:xfrm>
          <a:prstGeom prst="rect">
            <a:avLst/>
          </a:prstGeom>
        </p:spPr>
        <p:txBody>
          <a:bodyPr anchorCtr="0" anchor="ctr" bIns="113100" lIns="113100" spcFirstLastPara="1" rIns="113100" wrap="square" tIns="11310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54" name="Shape 54"/>
        <p:cNvGrpSpPr/>
        <p:nvPr/>
      </p:nvGrpSpPr>
      <p:grpSpPr>
        <a:xfrm>
          <a:off x="0" y="0"/>
          <a:ext cx="0" cy="0"/>
          <a:chOff x="0" y="0"/>
          <a:chExt cx="0" cy="0"/>
        </a:xfrm>
      </p:grpSpPr>
      <p:sp>
        <p:nvSpPr>
          <p:cNvPr id="55" name="Google Shape;55;g3723cfeef94_0_155"/>
          <p:cNvSpPr txBox="1"/>
          <p:nvPr>
            <p:ph type="title"/>
          </p:nvPr>
        </p:nvSpPr>
        <p:spPr>
          <a:xfrm>
            <a:off x="691515" y="413810"/>
            <a:ext cx="8675400" cy="1502400"/>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6" name="Google Shape;56;g3723cfeef94_0_155"/>
          <p:cNvSpPr txBox="1"/>
          <p:nvPr>
            <p:ph idx="1" type="body"/>
          </p:nvPr>
        </p:nvSpPr>
        <p:spPr>
          <a:xfrm>
            <a:off x="691515" y="2069042"/>
            <a:ext cx="8675400" cy="49314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100"/>
              </a:spcBef>
              <a:spcAft>
                <a:spcPts val="0"/>
              </a:spcAft>
              <a:buClr>
                <a:schemeClr val="dk1"/>
              </a:buClr>
              <a:buSzPts val="1800"/>
              <a:buChar char="•"/>
              <a:defRPr/>
            </a:lvl1pPr>
            <a:lvl2pPr indent="-342900" lvl="1" marL="914400" algn="l">
              <a:lnSpc>
                <a:spcPct val="90000"/>
              </a:lnSpc>
              <a:spcBef>
                <a:spcPts val="550"/>
              </a:spcBef>
              <a:spcAft>
                <a:spcPts val="0"/>
              </a:spcAft>
              <a:buClr>
                <a:schemeClr val="dk1"/>
              </a:buClr>
              <a:buSzPts val="1800"/>
              <a:buChar char="•"/>
              <a:defRPr/>
            </a:lvl2pPr>
            <a:lvl3pPr indent="-342900" lvl="2" marL="1371600" algn="l">
              <a:lnSpc>
                <a:spcPct val="90000"/>
              </a:lnSpc>
              <a:spcBef>
                <a:spcPts val="550"/>
              </a:spcBef>
              <a:spcAft>
                <a:spcPts val="0"/>
              </a:spcAft>
              <a:buClr>
                <a:schemeClr val="dk1"/>
              </a:buClr>
              <a:buSzPts val="1800"/>
              <a:buChar char="•"/>
              <a:defRPr/>
            </a:lvl3pPr>
            <a:lvl4pPr indent="-342900" lvl="3" marL="1828800" algn="l">
              <a:lnSpc>
                <a:spcPct val="90000"/>
              </a:lnSpc>
              <a:spcBef>
                <a:spcPts val="550"/>
              </a:spcBef>
              <a:spcAft>
                <a:spcPts val="0"/>
              </a:spcAft>
              <a:buClr>
                <a:schemeClr val="dk1"/>
              </a:buClr>
              <a:buSzPts val="1800"/>
              <a:buChar char="•"/>
              <a:defRPr/>
            </a:lvl4pPr>
            <a:lvl5pPr indent="-342900" lvl="4" marL="2286000" algn="l">
              <a:lnSpc>
                <a:spcPct val="90000"/>
              </a:lnSpc>
              <a:spcBef>
                <a:spcPts val="550"/>
              </a:spcBef>
              <a:spcAft>
                <a:spcPts val="0"/>
              </a:spcAft>
              <a:buClr>
                <a:schemeClr val="dk1"/>
              </a:buClr>
              <a:buSzPts val="1800"/>
              <a:buChar char="•"/>
              <a:defRPr/>
            </a:lvl5pPr>
            <a:lvl6pPr indent="-342900" lvl="5" marL="2743200" algn="l">
              <a:lnSpc>
                <a:spcPct val="90000"/>
              </a:lnSpc>
              <a:spcBef>
                <a:spcPts val="550"/>
              </a:spcBef>
              <a:spcAft>
                <a:spcPts val="0"/>
              </a:spcAft>
              <a:buClr>
                <a:schemeClr val="dk1"/>
              </a:buClr>
              <a:buSzPts val="1800"/>
              <a:buChar char="•"/>
              <a:defRPr/>
            </a:lvl6pPr>
            <a:lvl7pPr indent="-342900" lvl="6" marL="3200400" algn="l">
              <a:lnSpc>
                <a:spcPct val="90000"/>
              </a:lnSpc>
              <a:spcBef>
                <a:spcPts val="550"/>
              </a:spcBef>
              <a:spcAft>
                <a:spcPts val="0"/>
              </a:spcAft>
              <a:buClr>
                <a:schemeClr val="dk1"/>
              </a:buClr>
              <a:buSzPts val="1800"/>
              <a:buChar char="•"/>
              <a:defRPr/>
            </a:lvl7pPr>
            <a:lvl8pPr indent="-342900" lvl="7" marL="3657600" algn="l">
              <a:lnSpc>
                <a:spcPct val="90000"/>
              </a:lnSpc>
              <a:spcBef>
                <a:spcPts val="550"/>
              </a:spcBef>
              <a:spcAft>
                <a:spcPts val="0"/>
              </a:spcAft>
              <a:buClr>
                <a:schemeClr val="dk1"/>
              </a:buClr>
              <a:buSzPts val="1800"/>
              <a:buChar char="•"/>
              <a:defRPr/>
            </a:lvl8pPr>
            <a:lvl9pPr indent="-342900" lvl="8" marL="4114800" algn="l">
              <a:lnSpc>
                <a:spcPct val="90000"/>
              </a:lnSpc>
              <a:spcBef>
                <a:spcPts val="550"/>
              </a:spcBef>
              <a:spcAft>
                <a:spcPts val="0"/>
              </a:spcAft>
              <a:buClr>
                <a:schemeClr val="dk1"/>
              </a:buClr>
              <a:buSzPts val="1800"/>
              <a:buChar char="•"/>
              <a:defRPr/>
            </a:lvl9pPr>
          </a:lstStyle>
          <a:p/>
        </p:txBody>
      </p:sp>
      <p:sp>
        <p:nvSpPr>
          <p:cNvPr id="57" name="Google Shape;57;g3723cfeef94_0_155"/>
          <p:cNvSpPr txBox="1"/>
          <p:nvPr>
            <p:ph idx="10" type="dt"/>
          </p:nvPr>
        </p:nvSpPr>
        <p:spPr>
          <a:xfrm>
            <a:off x="691515" y="7203865"/>
            <a:ext cx="2263200" cy="413700"/>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8" name="Google Shape;58;g3723cfeef94_0_155"/>
          <p:cNvSpPr txBox="1"/>
          <p:nvPr>
            <p:ph idx="11" type="ftr"/>
          </p:nvPr>
        </p:nvSpPr>
        <p:spPr>
          <a:xfrm>
            <a:off x="3331845" y="7203865"/>
            <a:ext cx="3394800" cy="413700"/>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9" name="Google Shape;59;g3723cfeef94_0_155"/>
          <p:cNvSpPr txBox="1"/>
          <p:nvPr>
            <p:ph idx="12" type="sldNum"/>
          </p:nvPr>
        </p:nvSpPr>
        <p:spPr>
          <a:xfrm>
            <a:off x="7103745" y="7203865"/>
            <a:ext cx="2263200" cy="413700"/>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320"/>
              <a:buFont typeface="Arial"/>
              <a:buNone/>
              <a:defRPr b="0" i="0" sz="1320" u="none" cap="none" strike="noStrike">
                <a:solidFill>
                  <a:srgbClr val="757575"/>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320"/>
              <a:buFont typeface="Arial"/>
              <a:buNone/>
              <a:defRPr b="0" i="0" sz="1320" u="none" cap="none" strike="noStrike">
                <a:solidFill>
                  <a:srgbClr val="757575"/>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320"/>
              <a:buFont typeface="Arial"/>
              <a:buNone/>
              <a:defRPr b="0" i="0" sz="1320" u="none" cap="none" strike="noStrike">
                <a:solidFill>
                  <a:srgbClr val="757575"/>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320"/>
              <a:buFont typeface="Arial"/>
              <a:buNone/>
              <a:defRPr b="0" i="0" sz="1320" u="none" cap="none" strike="noStrike">
                <a:solidFill>
                  <a:srgbClr val="757575"/>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320"/>
              <a:buFont typeface="Arial"/>
              <a:buNone/>
              <a:defRPr b="0" i="0" sz="1320" u="none" cap="none" strike="noStrike">
                <a:solidFill>
                  <a:srgbClr val="757575"/>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320"/>
              <a:buFont typeface="Arial"/>
              <a:buNone/>
              <a:defRPr b="0" i="0" sz="1320" u="none" cap="none" strike="noStrike">
                <a:solidFill>
                  <a:srgbClr val="757575"/>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320"/>
              <a:buFont typeface="Arial"/>
              <a:buNone/>
              <a:defRPr b="0" i="0" sz="1320" u="none" cap="none" strike="noStrike">
                <a:solidFill>
                  <a:srgbClr val="757575"/>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320"/>
              <a:buFont typeface="Arial"/>
              <a:buNone/>
              <a:defRPr b="0" i="0" sz="1320" u="none" cap="none" strike="noStrike">
                <a:solidFill>
                  <a:srgbClr val="757575"/>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320"/>
              <a:buFont typeface="Arial"/>
              <a:buNone/>
              <a:defRPr b="0" i="0" sz="1320" u="none" cap="none" strike="noStrike">
                <a:solidFill>
                  <a:srgbClr val="757575"/>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60" name="Shape 60"/>
        <p:cNvGrpSpPr/>
        <p:nvPr/>
      </p:nvGrpSpPr>
      <p:grpSpPr>
        <a:xfrm>
          <a:off x="0" y="0"/>
          <a:ext cx="0" cy="0"/>
          <a:chOff x="0" y="0"/>
          <a:chExt cx="0" cy="0"/>
        </a:xfrm>
      </p:grpSpPr>
      <p:sp>
        <p:nvSpPr>
          <p:cNvPr id="61" name="Google Shape;61;g3723cfeef94_0_161"/>
          <p:cNvSpPr txBox="1"/>
          <p:nvPr>
            <p:ph type="title"/>
          </p:nvPr>
        </p:nvSpPr>
        <p:spPr>
          <a:xfrm>
            <a:off x="691515" y="413810"/>
            <a:ext cx="8675400" cy="1502400"/>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2" name="Google Shape;62;g3723cfeef94_0_161"/>
          <p:cNvSpPr txBox="1"/>
          <p:nvPr>
            <p:ph idx="1" type="body"/>
          </p:nvPr>
        </p:nvSpPr>
        <p:spPr>
          <a:xfrm>
            <a:off x="691515" y="2069042"/>
            <a:ext cx="4274700" cy="49314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100"/>
              </a:spcBef>
              <a:spcAft>
                <a:spcPts val="0"/>
              </a:spcAft>
              <a:buClr>
                <a:schemeClr val="dk1"/>
              </a:buClr>
              <a:buSzPts val="1800"/>
              <a:buChar char="•"/>
              <a:defRPr/>
            </a:lvl1pPr>
            <a:lvl2pPr indent="-342900" lvl="1" marL="914400" algn="l">
              <a:lnSpc>
                <a:spcPct val="90000"/>
              </a:lnSpc>
              <a:spcBef>
                <a:spcPts val="550"/>
              </a:spcBef>
              <a:spcAft>
                <a:spcPts val="0"/>
              </a:spcAft>
              <a:buClr>
                <a:schemeClr val="dk1"/>
              </a:buClr>
              <a:buSzPts val="1800"/>
              <a:buChar char="•"/>
              <a:defRPr/>
            </a:lvl2pPr>
            <a:lvl3pPr indent="-342900" lvl="2" marL="1371600" algn="l">
              <a:lnSpc>
                <a:spcPct val="90000"/>
              </a:lnSpc>
              <a:spcBef>
                <a:spcPts val="550"/>
              </a:spcBef>
              <a:spcAft>
                <a:spcPts val="0"/>
              </a:spcAft>
              <a:buClr>
                <a:schemeClr val="dk1"/>
              </a:buClr>
              <a:buSzPts val="1800"/>
              <a:buChar char="•"/>
              <a:defRPr/>
            </a:lvl3pPr>
            <a:lvl4pPr indent="-342900" lvl="3" marL="1828800" algn="l">
              <a:lnSpc>
                <a:spcPct val="90000"/>
              </a:lnSpc>
              <a:spcBef>
                <a:spcPts val="550"/>
              </a:spcBef>
              <a:spcAft>
                <a:spcPts val="0"/>
              </a:spcAft>
              <a:buClr>
                <a:schemeClr val="dk1"/>
              </a:buClr>
              <a:buSzPts val="1800"/>
              <a:buChar char="•"/>
              <a:defRPr/>
            </a:lvl4pPr>
            <a:lvl5pPr indent="-342900" lvl="4" marL="2286000" algn="l">
              <a:lnSpc>
                <a:spcPct val="90000"/>
              </a:lnSpc>
              <a:spcBef>
                <a:spcPts val="550"/>
              </a:spcBef>
              <a:spcAft>
                <a:spcPts val="0"/>
              </a:spcAft>
              <a:buClr>
                <a:schemeClr val="dk1"/>
              </a:buClr>
              <a:buSzPts val="1800"/>
              <a:buChar char="•"/>
              <a:defRPr/>
            </a:lvl5pPr>
            <a:lvl6pPr indent="-342900" lvl="5" marL="2743200" algn="l">
              <a:lnSpc>
                <a:spcPct val="90000"/>
              </a:lnSpc>
              <a:spcBef>
                <a:spcPts val="550"/>
              </a:spcBef>
              <a:spcAft>
                <a:spcPts val="0"/>
              </a:spcAft>
              <a:buClr>
                <a:schemeClr val="dk1"/>
              </a:buClr>
              <a:buSzPts val="1800"/>
              <a:buChar char="•"/>
              <a:defRPr/>
            </a:lvl6pPr>
            <a:lvl7pPr indent="-342900" lvl="6" marL="3200400" algn="l">
              <a:lnSpc>
                <a:spcPct val="90000"/>
              </a:lnSpc>
              <a:spcBef>
                <a:spcPts val="550"/>
              </a:spcBef>
              <a:spcAft>
                <a:spcPts val="0"/>
              </a:spcAft>
              <a:buClr>
                <a:schemeClr val="dk1"/>
              </a:buClr>
              <a:buSzPts val="1800"/>
              <a:buChar char="•"/>
              <a:defRPr/>
            </a:lvl7pPr>
            <a:lvl8pPr indent="-342900" lvl="7" marL="3657600" algn="l">
              <a:lnSpc>
                <a:spcPct val="90000"/>
              </a:lnSpc>
              <a:spcBef>
                <a:spcPts val="550"/>
              </a:spcBef>
              <a:spcAft>
                <a:spcPts val="0"/>
              </a:spcAft>
              <a:buClr>
                <a:schemeClr val="dk1"/>
              </a:buClr>
              <a:buSzPts val="1800"/>
              <a:buChar char="•"/>
              <a:defRPr/>
            </a:lvl8pPr>
            <a:lvl9pPr indent="-342900" lvl="8" marL="4114800" algn="l">
              <a:lnSpc>
                <a:spcPct val="90000"/>
              </a:lnSpc>
              <a:spcBef>
                <a:spcPts val="550"/>
              </a:spcBef>
              <a:spcAft>
                <a:spcPts val="0"/>
              </a:spcAft>
              <a:buClr>
                <a:schemeClr val="dk1"/>
              </a:buClr>
              <a:buSzPts val="1800"/>
              <a:buChar char="•"/>
              <a:defRPr/>
            </a:lvl9pPr>
          </a:lstStyle>
          <a:p/>
        </p:txBody>
      </p:sp>
      <p:sp>
        <p:nvSpPr>
          <p:cNvPr id="63" name="Google Shape;63;g3723cfeef94_0_161"/>
          <p:cNvSpPr txBox="1"/>
          <p:nvPr>
            <p:ph idx="2" type="body"/>
          </p:nvPr>
        </p:nvSpPr>
        <p:spPr>
          <a:xfrm>
            <a:off x="5092065" y="2069042"/>
            <a:ext cx="4274700" cy="49314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100"/>
              </a:spcBef>
              <a:spcAft>
                <a:spcPts val="0"/>
              </a:spcAft>
              <a:buClr>
                <a:schemeClr val="dk1"/>
              </a:buClr>
              <a:buSzPts val="1800"/>
              <a:buChar char="•"/>
              <a:defRPr/>
            </a:lvl1pPr>
            <a:lvl2pPr indent="-342900" lvl="1" marL="914400" algn="l">
              <a:lnSpc>
                <a:spcPct val="90000"/>
              </a:lnSpc>
              <a:spcBef>
                <a:spcPts val="550"/>
              </a:spcBef>
              <a:spcAft>
                <a:spcPts val="0"/>
              </a:spcAft>
              <a:buClr>
                <a:schemeClr val="dk1"/>
              </a:buClr>
              <a:buSzPts val="1800"/>
              <a:buChar char="•"/>
              <a:defRPr/>
            </a:lvl2pPr>
            <a:lvl3pPr indent="-342900" lvl="2" marL="1371600" algn="l">
              <a:lnSpc>
                <a:spcPct val="90000"/>
              </a:lnSpc>
              <a:spcBef>
                <a:spcPts val="550"/>
              </a:spcBef>
              <a:spcAft>
                <a:spcPts val="0"/>
              </a:spcAft>
              <a:buClr>
                <a:schemeClr val="dk1"/>
              </a:buClr>
              <a:buSzPts val="1800"/>
              <a:buChar char="•"/>
              <a:defRPr/>
            </a:lvl3pPr>
            <a:lvl4pPr indent="-342900" lvl="3" marL="1828800" algn="l">
              <a:lnSpc>
                <a:spcPct val="90000"/>
              </a:lnSpc>
              <a:spcBef>
                <a:spcPts val="550"/>
              </a:spcBef>
              <a:spcAft>
                <a:spcPts val="0"/>
              </a:spcAft>
              <a:buClr>
                <a:schemeClr val="dk1"/>
              </a:buClr>
              <a:buSzPts val="1800"/>
              <a:buChar char="•"/>
              <a:defRPr/>
            </a:lvl4pPr>
            <a:lvl5pPr indent="-342900" lvl="4" marL="2286000" algn="l">
              <a:lnSpc>
                <a:spcPct val="90000"/>
              </a:lnSpc>
              <a:spcBef>
                <a:spcPts val="550"/>
              </a:spcBef>
              <a:spcAft>
                <a:spcPts val="0"/>
              </a:spcAft>
              <a:buClr>
                <a:schemeClr val="dk1"/>
              </a:buClr>
              <a:buSzPts val="1800"/>
              <a:buChar char="•"/>
              <a:defRPr/>
            </a:lvl5pPr>
            <a:lvl6pPr indent="-342900" lvl="5" marL="2743200" algn="l">
              <a:lnSpc>
                <a:spcPct val="90000"/>
              </a:lnSpc>
              <a:spcBef>
                <a:spcPts val="550"/>
              </a:spcBef>
              <a:spcAft>
                <a:spcPts val="0"/>
              </a:spcAft>
              <a:buClr>
                <a:schemeClr val="dk1"/>
              </a:buClr>
              <a:buSzPts val="1800"/>
              <a:buChar char="•"/>
              <a:defRPr/>
            </a:lvl6pPr>
            <a:lvl7pPr indent="-342900" lvl="6" marL="3200400" algn="l">
              <a:lnSpc>
                <a:spcPct val="90000"/>
              </a:lnSpc>
              <a:spcBef>
                <a:spcPts val="550"/>
              </a:spcBef>
              <a:spcAft>
                <a:spcPts val="0"/>
              </a:spcAft>
              <a:buClr>
                <a:schemeClr val="dk1"/>
              </a:buClr>
              <a:buSzPts val="1800"/>
              <a:buChar char="•"/>
              <a:defRPr/>
            </a:lvl7pPr>
            <a:lvl8pPr indent="-342900" lvl="7" marL="3657600" algn="l">
              <a:lnSpc>
                <a:spcPct val="90000"/>
              </a:lnSpc>
              <a:spcBef>
                <a:spcPts val="550"/>
              </a:spcBef>
              <a:spcAft>
                <a:spcPts val="0"/>
              </a:spcAft>
              <a:buClr>
                <a:schemeClr val="dk1"/>
              </a:buClr>
              <a:buSzPts val="1800"/>
              <a:buChar char="•"/>
              <a:defRPr/>
            </a:lvl8pPr>
            <a:lvl9pPr indent="-342900" lvl="8" marL="4114800" algn="l">
              <a:lnSpc>
                <a:spcPct val="90000"/>
              </a:lnSpc>
              <a:spcBef>
                <a:spcPts val="550"/>
              </a:spcBef>
              <a:spcAft>
                <a:spcPts val="0"/>
              </a:spcAft>
              <a:buClr>
                <a:schemeClr val="dk1"/>
              </a:buClr>
              <a:buSzPts val="1800"/>
              <a:buChar char="•"/>
              <a:defRPr/>
            </a:lvl9pPr>
          </a:lstStyle>
          <a:p/>
        </p:txBody>
      </p:sp>
      <p:sp>
        <p:nvSpPr>
          <p:cNvPr id="64" name="Google Shape;64;g3723cfeef94_0_161"/>
          <p:cNvSpPr txBox="1"/>
          <p:nvPr>
            <p:ph idx="10" type="dt"/>
          </p:nvPr>
        </p:nvSpPr>
        <p:spPr>
          <a:xfrm>
            <a:off x="691515" y="7203865"/>
            <a:ext cx="2263200" cy="413700"/>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5" name="Google Shape;65;g3723cfeef94_0_161"/>
          <p:cNvSpPr txBox="1"/>
          <p:nvPr>
            <p:ph idx="11" type="ftr"/>
          </p:nvPr>
        </p:nvSpPr>
        <p:spPr>
          <a:xfrm>
            <a:off x="3331845" y="7203865"/>
            <a:ext cx="3394800" cy="413700"/>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6" name="Google Shape;66;g3723cfeef94_0_161"/>
          <p:cNvSpPr txBox="1"/>
          <p:nvPr>
            <p:ph idx="12" type="sldNum"/>
          </p:nvPr>
        </p:nvSpPr>
        <p:spPr>
          <a:xfrm>
            <a:off x="7103745" y="7203865"/>
            <a:ext cx="2263200" cy="413700"/>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320"/>
              <a:buFont typeface="Arial"/>
              <a:buNone/>
              <a:defRPr b="0" i="0" sz="1320" u="none" cap="none" strike="noStrike">
                <a:solidFill>
                  <a:srgbClr val="757575"/>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320"/>
              <a:buFont typeface="Arial"/>
              <a:buNone/>
              <a:defRPr b="0" i="0" sz="1320" u="none" cap="none" strike="noStrike">
                <a:solidFill>
                  <a:srgbClr val="757575"/>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320"/>
              <a:buFont typeface="Arial"/>
              <a:buNone/>
              <a:defRPr b="0" i="0" sz="1320" u="none" cap="none" strike="noStrike">
                <a:solidFill>
                  <a:srgbClr val="757575"/>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320"/>
              <a:buFont typeface="Arial"/>
              <a:buNone/>
              <a:defRPr b="0" i="0" sz="1320" u="none" cap="none" strike="noStrike">
                <a:solidFill>
                  <a:srgbClr val="757575"/>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320"/>
              <a:buFont typeface="Arial"/>
              <a:buNone/>
              <a:defRPr b="0" i="0" sz="1320" u="none" cap="none" strike="noStrike">
                <a:solidFill>
                  <a:srgbClr val="757575"/>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320"/>
              <a:buFont typeface="Arial"/>
              <a:buNone/>
              <a:defRPr b="0" i="0" sz="1320" u="none" cap="none" strike="noStrike">
                <a:solidFill>
                  <a:srgbClr val="757575"/>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320"/>
              <a:buFont typeface="Arial"/>
              <a:buNone/>
              <a:defRPr b="0" i="0" sz="1320" u="none" cap="none" strike="noStrike">
                <a:solidFill>
                  <a:srgbClr val="757575"/>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320"/>
              <a:buFont typeface="Arial"/>
              <a:buNone/>
              <a:defRPr b="0" i="0" sz="1320" u="none" cap="none" strike="noStrike">
                <a:solidFill>
                  <a:srgbClr val="757575"/>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320"/>
              <a:buFont typeface="Arial"/>
              <a:buNone/>
              <a:defRPr b="0" i="0" sz="1320" u="none" cap="none" strike="noStrike">
                <a:solidFill>
                  <a:srgbClr val="757575"/>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71" name="Shape 71"/>
        <p:cNvGrpSpPr/>
        <p:nvPr/>
      </p:nvGrpSpPr>
      <p:grpSpPr>
        <a:xfrm>
          <a:off x="0" y="0"/>
          <a:ext cx="0" cy="0"/>
          <a:chOff x="0" y="0"/>
          <a:chExt cx="0" cy="0"/>
        </a:xfrm>
      </p:grpSpPr>
      <p:sp>
        <p:nvSpPr>
          <p:cNvPr id="72" name="Google Shape;72;g3723cfeef94_0_495"/>
          <p:cNvSpPr txBox="1"/>
          <p:nvPr>
            <p:ph type="ctrTitle"/>
          </p:nvPr>
        </p:nvSpPr>
        <p:spPr>
          <a:xfrm>
            <a:off x="342879" y="1125136"/>
            <a:ext cx="9372600" cy="3101400"/>
          </a:xfrm>
          <a:prstGeom prst="rect">
            <a:avLst/>
          </a:prstGeom>
        </p:spPr>
        <p:txBody>
          <a:bodyPr anchorCtr="0" anchor="b" bIns="107275" lIns="107275" spcFirstLastPara="1" rIns="107275" wrap="square" tIns="107275">
            <a:normAutofit/>
          </a:bodyPr>
          <a:lstStyle>
            <a:lvl1pPr lvl="0" algn="ctr">
              <a:spcBef>
                <a:spcPts val="0"/>
              </a:spcBef>
              <a:spcAft>
                <a:spcPts val="0"/>
              </a:spcAft>
              <a:buSzPts val="6100"/>
              <a:buNone/>
              <a:defRPr sz="6100"/>
            </a:lvl1pPr>
            <a:lvl2pPr lvl="1" algn="ctr">
              <a:spcBef>
                <a:spcPts val="0"/>
              </a:spcBef>
              <a:spcAft>
                <a:spcPts val="0"/>
              </a:spcAft>
              <a:buSzPts val="6100"/>
              <a:buNone/>
              <a:defRPr sz="6100"/>
            </a:lvl2pPr>
            <a:lvl3pPr lvl="2" algn="ctr">
              <a:spcBef>
                <a:spcPts val="0"/>
              </a:spcBef>
              <a:spcAft>
                <a:spcPts val="0"/>
              </a:spcAft>
              <a:buSzPts val="6100"/>
              <a:buNone/>
              <a:defRPr sz="6100"/>
            </a:lvl3pPr>
            <a:lvl4pPr lvl="3" algn="ctr">
              <a:spcBef>
                <a:spcPts val="0"/>
              </a:spcBef>
              <a:spcAft>
                <a:spcPts val="0"/>
              </a:spcAft>
              <a:buSzPts val="6100"/>
              <a:buNone/>
              <a:defRPr sz="6100"/>
            </a:lvl4pPr>
            <a:lvl5pPr lvl="4" algn="ctr">
              <a:spcBef>
                <a:spcPts val="0"/>
              </a:spcBef>
              <a:spcAft>
                <a:spcPts val="0"/>
              </a:spcAft>
              <a:buSzPts val="6100"/>
              <a:buNone/>
              <a:defRPr sz="6100"/>
            </a:lvl5pPr>
            <a:lvl6pPr lvl="5" algn="ctr">
              <a:spcBef>
                <a:spcPts val="0"/>
              </a:spcBef>
              <a:spcAft>
                <a:spcPts val="0"/>
              </a:spcAft>
              <a:buSzPts val="6100"/>
              <a:buNone/>
              <a:defRPr sz="6100"/>
            </a:lvl6pPr>
            <a:lvl7pPr lvl="6" algn="ctr">
              <a:spcBef>
                <a:spcPts val="0"/>
              </a:spcBef>
              <a:spcAft>
                <a:spcPts val="0"/>
              </a:spcAft>
              <a:buSzPts val="6100"/>
              <a:buNone/>
              <a:defRPr sz="6100"/>
            </a:lvl7pPr>
            <a:lvl8pPr lvl="7" algn="ctr">
              <a:spcBef>
                <a:spcPts val="0"/>
              </a:spcBef>
              <a:spcAft>
                <a:spcPts val="0"/>
              </a:spcAft>
              <a:buSzPts val="6100"/>
              <a:buNone/>
              <a:defRPr sz="6100"/>
            </a:lvl8pPr>
            <a:lvl9pPr lvl="8" algn="ctr">
              <a:spcBef>
                <a:spcPts val="0"/>
              </a:spcBef>
              <a:spcAft>
                <a:spcPts val="0"/>
              </a:spcAft>
              <a:buSzPts val="6100"/>
              <a:buNone/>
              <a:defRPr sz="6100"/>
            </a:lvl9pPr>
          </a:lstStyle>
          <a:p/>
        </p:txBody>
      </p:sp>
      <p:sp>
        <p:nvSpPr>
          <p:cNvPr id="73" name="Google Shape;73;g3723cfeef94_0_495"/>
          <p:cNvSpPr txBox="1"/>
          <p:nvPr>
            <p:ph idx="1" type="subTitle"/>
          </p:nvPr>
        </p:nvSpPr>
        <p:spPr>
          <a:xfrm>
            <a:off x="342870" y="4282678"/>
            <a:ext cx="9372600" cy="1197900"/>
          </a:xfrm>
          <a:prstGeom prst="rect">
            <a:avLst/>
          </a:prstGeom>
        </p:spPr>
        <p:txBody>
          <a:bodyPr anchorCtr="0" anchor="t" bIns="107275" lIns="107275" spcFirstLastPara="1" rIns="107275" wrap="square" tIns="107275">
            <a:normAutofit/>
          </a:bodyPr>
          <a:lstStyle>
            <a:lvl1pPr lvl="0" algn="ctr">
              <a:lnSpc>
                <a:spcPct val="100000"/>
              </a:lnSpc>
              <a:spcBef>
                <a:spcPts val="0"/>
              </a:spcBef>
              <a:spcAft>
                <a:spcPts val="0"/>
              </a:spcAft>
              <a:buSzPts val="3300"/>
              <a:buNone/>
              <a:defRPr sz="3300"/>
            </a:lvl1pPr>
            <a:lvl2pPr lvl="1" algn="ctr">
              <a:lnSpc>
                <a:spcPct val="100000"/>
              </a:lnSpc>
              <a:spcBef>
                <a:spcPts val="0"/>
              </a:spcBef>
              <a:spcAft>
                <a:spcPts val="0"/>
              </a:spcAft>
              <a:buSzPts val="3300"/>
              <a:buNone/>
              <a:defRPr sz="3300"/>
            </a:lvl2pPr>
            <a:lvl3pPr lvl="2" algn="ctr">
              <a:lnSpc>
                <a:spcPct val="100000"/>
              </a:lnSpc>
              <a:spcBef>
                <a:spcPts val="0"/>
              </a:spcBef>
              <a:spcAft>
                <a:spcPts val="0"/>
              </a:spcAft>
              <a:buSzPts val="3300"/>
              <a:buNone/>
              <a:defRPr sz="3300"/>
            </a:lvl3pPr>
            <a:lvl4pPr lvl="3" algn="ctr">
              <a:lnSpc>
                <a:spcPct val="100000"/>
              </a:lnSpc>
              <a:spcBef>
                <a:spcPts val="0"/>
              </a:spcBef>
              <a:spcAft>
                <a:spcPts val="0"/>
              </a:spcAft>
              <a:buSzPts val="3300"/>
              <a:buNone/>
              <a:defRPr sz="3300"/>
            </a:lvl4pPr>
            <a:lvl5pPr lvl="4" algn="ctr">
              <a:lnSpc>
                <a:spcPct val="100000"/>
              </a:lnSpc>
              <a:spcBef>
                <a:spcPts val="0"/>
              </a:spcBef>
              <a:spcAft>
                <a:spcPts val="0"/>
              </a:spcAft>
              <a:buSzPts val="3300"/>
              <a:buNone/>
              <a:defRPr sz="3300"/>
            </a:lvl5pPr>
            <a:lvl6pPr lvl="5" algn="ctr">
              <a:lnSpc>
                <a:spcPct val="100000"/>
              </a:lnSpc>
              <a:spcBef>
                <a:spcPts val="0"/>
              </a:spcBef>
              <a:spcAft>
                <a:spcPts val="0"/>
              </a:spcAft>
              <a:buSzPts val="3300"/>
              <a:buNone/>
              <a:defRPr sz="3300"/>
            </a:lvl6pPr>
            <a:lvl7pPr lvl="6" algn="ctr">
              <a:lnSpc>
                <a:spcPct val="100000"/>
              </a:lnSpc>
              <a:spcBef>
                <a:spcPts val="0"/>
              </a:spcBef>
              <a:spcAft>
                <a:spcPts val="0"/>
              </a:spcAft>
              <a:buSzPts val="3300"/>
              <a:buNone/>
              <a:defRPr sz="3300"/>
            </a:lvl7pPr>
            <a:lvl8pPr lvl="7" algn="ctr">
              <a:lnSpc>
                <a:spcPct val="100000"/>
              </a:lnSpc>
              <a:spcBef>
                <a:spcPts val="0"/>
              </a:spcBef>
              <a:spcAft>
                <a:spcPts val="0"/>
              </a:spcAft>
              <a:buSzPts val="3300"/>
              <a:buNone/>
              <a:defRPr sz="3300"/>
            </a:lvl8pPr>
            <a:lvl9pPr lvl="8" algn="ctr">
              <a:lnSpc>
                <a:spcPct val="100000"/>
              </a:lnSpc>
              <a:spcBef>
                <a:spcPts val="0"/>
              </a:spcBef>
              <a:spcAft>
                <a:spcPts val="0"/>
              </a:spcAft>
              <a:buSzPts val="3300"/>
              <a:buNone/>
              <a:defRPr sz="3300"/>
            </a:lvl9pPr>
          </a:lstStyle>
          <a:p/>
        </p:txBody>
      </p:sp>
      <p:sp>
        <p:nvSpPr>
          <p:cNvPr id="74" name="Google Shape;74;g3723cfeef94_0_495"/>
          <p:cNvSpPr txBox="1"/>
          <p:nvPr>
            <p:ph idx="12" type="sldNum"/>
          </p:nvPr>
        </p:nvSpPr>
        <p:spPr>
          <a:xfrm>
            <a:off x="9319704" y="7046639"/>
            <a:ext cx="603600" cy="594900"/>
          </a:xfrm>
          <a:prstGeom prst="rect">
            <a:avLst/>
          </a:prstGeom>
        </p:spPr>
        <p:txBody>
          <a:bodyPr anchorCtr="0" anchor="ctr" bIns="107275" lIns="107275" spcFirstLastPara="1" rIns="107275" wrap="square" tIns="10727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75" name="Shape 75"/>
        <p:cNvGrpSpPr/>
        <p:nvPr/>
      </p:nvGrpSpPr>
      <p:grpSpPr>
        <a:xfrm>
          <a:off x="0" y="0"/>
          <a:ext cx="0" cy="0"/>
          <a:chOff x="0" y="0"/>
          <a:chExt cx="0" cy="0"/>
        </a:xfrm>
      </p:grpSpPr>
      <p:sp>
        <p:nvSpPr>
          <p:cNvPr id="76" name="Google Shape;76;g3723cfeef94_0_499"/>
          <p:cNvSpPr txBox="1"/>
          <p:nvPr>
            <p:ph type="title"/>
          </p:nvPr>
        </p:nvSpPr>
        <p:spPr>
          <a:xfrm>
            <a:off x="342870" y="3250173"/>
            <a:ext cx="9372600" cy="1272000"/>
          </a:xfrm>
          <a:prstGeom prst="rect">
            <a:avLst/>
          </a:prstGeom>
        </p:spPr>
        <p:txBody>
          <a:bodyPr anchorCtr="0" anchor="ctr" bIns="107275" lIns="107275" spcFirstLastPara="1" rIns="107275" wrap="square" tIns="107275">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77" name="Google Shape;77;g3723cfeef94_0_499"/>
          <p:cNvSpPr txBox="1"/>
          <p:nvPr>
            <p:ph idx="12" type="sldNum"/>
          </p:nvPr>
        </p:nvSpPr>
        <p:spPr>
          <a:xfrm>
            <a:off x="9319704" y="7046639"/>
            <a:ext cx="603600" cy="594900"/>
          </a:xfrm>
          <a:prstGeom prst="rect">
            <a:avLst/>
          </a:prstGeom>
        </p:spPr>
        <p:txBody>
          <a:bodyPr anchorCtr="0" anchor="ctr" bIns="107275" lIns="107275" spcFirstLastPara="1" rIns="107275" wrap="square" tIns="10727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78" name="Shape 78"/>
        <p:cNvGrpSpPr/>
        <p:nvPr/>
      </p:nvGrpSpPr>
      <p:grpSpPr>
        <a:xfrm>
          <a:off x="0" y="0"/>
          <a:ext cx="0" cy="0"/>
          <a:chOff x="0" y="0"/>
          <a:chExt cx="0" cy="0"/>
        </a:xfrm>
      </p:grpSpPr>
      <p:sp>
        <p:nvSpPr>
          <p:cNvPr id="79" name="Google Shape;79;g3723cfeef94_0_502"/>
          <p:cNvSpPr txBox="1"/>
          <p:nvPr>
            <p:ph type="title"/>
          </p:nvPr>
        </p:nvSpPr>
        <p:spPr>
          <a:xfrm>
            <a:off x="342870" y="672482"/>
            <a:ext cx="9372600" cy="865500"/>
          </a:xfrm>
          <a:prstGeom prst="rect">
            <a:avLst/>
          </a:prstGeom>
        </p:spPr>
        <p:txBody>
          <a:bodyPr anchorCtr="0" anchor="t" bIns="107275" lIns="107275" spcFirstLastPara="1" rIns="107275" wrap="square" tIns="107275">
            <a:normAutofit/>
          </a:bodyPr>
          <a:lstStyle>
            <a:lvl1pPr lvl="0">
              <a:spcBef>
                <a:spcPts val="0"/>
              </a:spcBef>
              <a:spcAft>
                <a:spcPts val="0"/>
              </a:spcAft>
              <a:buSzPts val="3300"/>
              <a:buNone/>
              <a:defRPr/>
            </a:lvl1pPr>
            <a:lvl2pPr lvl="1">
              <a:spcBef>
                <a:spcPts val="0"/>
              </a:spcBef>
              <a:spcAft>
                <a:spcPts val="0"/>
              </a:spcAft>
              <a:buSzPts val="3300"/>
              <a:buNone/>
              <a:defRPr/>
            </a:lvl2pPr>
            <a:lvl3pPr lvl="2">
              <a:spcBef>
                <a:spcPts val="0"/>
              </a:spcBef>
              <a:spcAft>
                <a:spcPts val="0"/>
              </a:spcAft>
              <a:buSzPts val="3300"/>
              <a:buNone/>
              <a:defRPr/>
            </a:lvl3pPr>
            <a:lvl4pPr lvl="3">
              <a:spcBef>
                <a:spcPts val="0"/>
              </a:spcBef>
              <a:spcAft>
                <a:spcPts val="0"/>
              </a:spcAft>
              <a:buSzPts val="3300"/>
              <a:buNone/>
              <a:defRPr/>
            </a:lvl4pPr>
            <a:lvl5pPr lvl="4">
              <a:spcBef>
                <a:spcPts val="0"/>
              </a:spcBef>
              <a:spcAft>
                <a:spcPts val="0"/>
              </a:spcAft>
              <a:buSzPts val="3300"/>
              <a:buNone/>
              <a:defRPr/>
            </a:lvl5pPr>
            <a:lvl6pPr lvl="5">
              <a:spcBef>
                <a:spcPts val="0"/>
              </a:spcBef>
              <a:spcAft>
                <a:spcPts val="0"/>
              </a:spcAft>
              <a:buSzPts val="3300"/>
              <a:buNone/>
              <a:defRPr/>
            </a:lvl6pPr>
            <a:lvl7pPr lvl="6">
              <a:spcBef>
                <a:spcPts val="0"/>
              </a:spcBef>
              <a:spcAft>
                <a:spcPts val="0"/>
              </a:spcAft>
              <a:buSzPts val="3300"/>
              <a:buNone/>
              <a:defRPr/>
            </a:lvl7pPr>
            <a:lvl8pPr lvl="7">
              <a:spcBef>
                <a:spcPts val="0"/>
              </a:spcBef>
              <a:spcAft>
                <a:spcPts val="0"/>
              </a:spcAft>
              <a:buSzPts val="3300"/>
              <a:buNone/>
              <a:defRPr/>
            </a:lvl8pPr>
            <a:lvl9pPr lvl="8">
              <a:spcBef>
                <a:spcPts val="0"/>
              </a:spcBef>
              <a:spcAft>
                <a:spcPts val="0"/>
              </a:spcAft>
              <a:buSzPts val="3300"/>
              <a:buNone/>
              <a:defRPr/>
            </a:lvl9pPr>
          </a:lstStyle>
          <a:p/>
        </p:txBody>
      </p:sp>
      <p:sp>
        <p:nvSpPr>
          <p:cNvPr id="80" name="Google Shape;80;g3723cfeef94_0_502"/>
          <p:cNvSpPr txBox="1"/>
          <p:nvPr>
            <p:ph idx="1" type="body"/>
          </p:nvPr>
        </p:nvSpPr>
        <p:spPr>
          <a:xfrm>
            <a:off x="342870" y="1741518"/>
            <a:ext cx="9372600" cy="5162400"/>
          </a:xfrm>
          <a:prstGeom prst="rect">
            <a:avLst/>
          </a:prstGeom>
        </p:spPr>
        <p:txBody>
          <a:bodyPr anchorCtr="0" anchor="t" bIns="107275" lIns="107275" spcFirstLastPara="1" rIns="107275" wrap="square" tIns="107275">
            <a:normAutofit/>
          </a:bodyPr>
          <a:lstStyle>
            <a:lvl1pPr indent="-361950" lvl="0" marL="457200">
              <a:spcBef>
                <a:spcPts val="0"/>
              </a:spcBef>
              <a:spcAft>
                <a:spcPts val="0"/>
              </a:spcAft>
              <a:buSzPts val="2100"/>
              <a:buChar char="●"/>
              <a:defRPr/>
            </a:lvl1pPr>
            <a:lvl2pPr indent="-330200" lvl="1" marL="914400">
              <a:spcBef>
                <a:spcPts val="0"/>
              </a:spcBef>
              <a:spcAft>
                <a:spcPts val="0"/>
              </a:spcAft>
              <a:buSzPts val="1600"/>
              <a:buChar char="○"/>
              <a:defRPr/>
            </a:lvl2pPr>
            <a:lvl3pPr indent="-330200" lvl="2" marL="1371600">
              <a:spcBef>
                <a:spcPts val="0"/>
              </a:spcBef>
              <a:spcAft>
                <a:spcPts val="0"/>
              </a:spcAft>
              <a:buSzPts val="1600"/>
              <a:buChar char="■"/>
              <a:defRPr/>
            </a:lvl3pPr>
            <a:lvl4pPr indent="-330200" lvl="3" marL="1828800">
              <a:spcBef>
                <a:spcPts val="0"/>
              </a:spcBef>
              <a:spcAft>
                <a:spcPts val="0"/>
              </a:spcAft>
              <a:buSzPts val="1600"/>
              <a:buChar char="●"/>
              <a:defRPr/>
            </a:lvl4pPr>
            <a:lvl5pPr indent="-330200" lvl="4" marL="2286000">
              <a:spcBef>
                <a:spcPts val="0"/>
              </a:spcBef>
              <a:spcAft>
                <a:spcPts val="0"/>
              </a:spcAft>
              <a:buSzPts val="1600"/>
              <a:buChar char="○"/>
              <a:defRPr/>
            </a:lvl5pPr>
            <a:lvl6pPr indent="-330200" lvl="5" marL="2743200">
              <a:spcBef>
                <a:spcPts val="0"/>
              </a:spcBef>
              <a:spcAft>
                <a:spcPts val="0"/>
              </a:spcAft>
              <a:buSzPts val="1600"/>
              <a:buChar char="■"/>
              <a:defRPr/>
            </a:lvl6pPr>
            <a:lvl7pPr indent="-330200" lvl="6" marL="3200400">
              <a:spcBef>
                <a:spcPts val="0"/>
              </a:spcBef>
              <a:spcAft>
                <a:spcPts val="0"/>
              </a:spcAft>
              <a:buSzPts val="1600"/>
              <a:buChar char="●"/>
              <a:defRPr/>
            </a:lvl7pPr>
            <a:lvl8pPr indent="-330200" lvl="7" marL="3657600">
              <a:spcBef>
                <a:spcPts val="0"/>
              </a:spcBef>
              <a:spcAft>
                <a:spcPts val="0"/>
              </a:spcAft>
              <a:buSzPts val="1600"/>
              <a:buChar char="○"/>
              <a:defRPr/>
            </a:lvl8pPr>
            <a:lvl9pPr indent="-330200" lvl="8" marL="4114800">
              <a:spcBef>
                <a:spcPts val="0"/>
              </a:spcBef>
              <a:spcAft>
                <a:spcPts val="0"/>
              </a:spcAft>
              <a:buSzPts val="1600"/>
              <a:buChar char="■"/>
              <a:defRPr/>
            </a:lvl9pPr>
          </a:lstStyle>
          <a:p/>
        </p:txBody>
      </p:sp>
      <p:sp>
        <p:nvSpPr>
          <p:cNvPr id="81" name="Google Shape;81;g3723cfeef94_0_502"/>
          <p:cNvSpPr txBox="1"/>
          <p:nvPr>
            <p:ph idx="12" type="sldNum"/>
          </p:nvPr>
        </p:nvSpPr>
        <p:spPr>
          <a:xfrm>
            <a:off x="9319704" y="7046639"/>
            <a:ext cx="603600" cy="594900"/>
          </a:xfrm>
          <a:prstGeom prst="rect">
            <a:avLst/>
          </a:prstGeom>
        </p:spPr>
        <p:txBody>
          <a:bodyPr anchorCtr="0" anchor="ctr" bIns="107275" lIns="107275" spcFirstLastPara="1" rIns="107275" wrap="square" tIns="10727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82" name="Shape 82"/>
        <p:cNvGrpSpPr/>
        <p:nvPr/>
      </p:nvGrpSpPr>
      <p:grpSpPr>
        <a:xfrm>
          <a:off x="0" y="0"/>
          <a:ext cx="0" cy="0"/>
          <a:chOff x="0" y="0"/>
          <a:chExt cx="0" cy="0"/>
        </a:xfrm>
      </p:grpSpPr>
      <p:sp>
        <p:nvSpPr>
          <p:cNvPr id="83" name="Google Shape;83;g3723cfeef94_0_506"/>
          <p:cNvSpPr txBox="1"/>
          <p:nvPr>
            <p:ph type="title"/>
          </p:nvPr>
        </p:nvSpPr>
        <p:spPr>
          <a:xfrm>
            <a:off x="342870" y="672482"/>
            <a:ext cx="9372600" cy="865500"/>
          </a:xfrm>
          <a:prstGeom prst="rect">
            <a:avLst/>
          </a:prstGeom>
        </p:spPr>
        <p:txBody>
          <a:bodyPr anchorCtr="0" anchor="t" bIns="107275" lIns="107275" spcFirstLastPara="1" rIns="107275" wrap="square" tIns="107275">
            <a:normAutofit/>
          </a:bodyPr>
          <a:lstStyle>
            <a:lvl1pPr lvl="0">
              <a:spcBef>
                <a:spcPts val="0"/>
              </a:spcBef>
              <a:spcAft>
                <a:spcPts val="0"/>
              </a:spcAft>
              <a:buSzPts val="3300"/>
              <a:buNone/>
              <a:defRPr/>
            </a:lvl1pPr>
            <a:lvl2pPr lvl="1">
              <a:spcBef>
                <a:spcPts val="0"/>
              </a:spcBef>
              <a:spcAft>
                <a:spcPts val="0"/>
              </a:spcAft>
              <a:buSzPts val="3300"/>
              <a:buNone/>
              <a:defRPr/>
            </a:lvl2pPr>
            <a:lvl3pPr lvl="2">
              <a:spcBef>
                <a:spcPts val="0"/>
              </a:spcBef>
              <a:spcAft>
                <a:spcPts val="0"/>
              </a:spcAft>
              <a:buSzPts val="3300"/>
              <a:buNone/>
              <a:defRPr/>
            </a:lvl3pPr>
            <a:lvl4pPr lvl="3">
              <a:spcBef>
                <a:spcPts val="0"/>
              </a:spcBef>
              <a:spcAft>
                <a:spcPts val="0"/>
              </a:spcAft>
              <a:buSzPts val="3300"/>
              <a:buNone/>
              <a:defRPr/>
            </a:lvl4pPr>
            <a:lvl5pPr lvl="4">
              <a:spcBef>
                <a:spcPts val="0"/>
              </a:spcBef>
              <a:spcAft>
                <a:spcPts val="0"/>
              </a:spcAft>
              <a:buSzPts val="3300"/>
              <a:buNone/>
              <a:defRPr/>
            </a:lvl5pPr>
            <a:lvl6pPr lvl="5">
              <a:spcBef>
                <a:spcPts val="0"/>
              </a:spcBef>
              <a:spcAft>
                <a:spcPts val="0"/>
              </a:spcAft>
              <a:buSzPts val="3300"/>
              <a:buNone/>
              <a:defRPr/>
            </a:lvl6pPr>
            <a:lvl7pPr lvl="6">
              <a:spcBef>
                <a:spcPts val="0"/>
              </a:spcBef>
              <a:spcAft>
                <a:spcPts val="0"/>
              </a:spcAft>
              <a:buSzPts val="3300"/>
              <a:buNone/>
              <a:defRPr/>
            </a:lvl7pPr>
            <a:lvl8pPr lvl="7">
              <a:spcBef>
                <a:spcPts val="0"/>
              </a:spcBef>
              <a:spcAft>
                <a:spcPts val="0"/>
              </a:spcAft>
              <a:buSzPts val="3300"/>
              <a:buNone/>
              <a:defRPr/>
            </a:lvl8pPr>
            <a:lvl9pPr lvl="8">
              <a:spcBef>
                <a:spcPts val="0"/>
              </a:spcBef>
              <a:spcAft>
                <a:spcPts val="0"/>
              </a:spcAft>
              <a:buSzPts val="3300"/>
              <a:buNone/>
              <a:defRPr/>
            </a:lvl9pPr>
          </a:lstStyle>
          <a:p/>
        </p:txBody>
      </p:sp>
      <p:sp>
        <p:nvSpPr>
          <p:cNvPr id="84" name="Google Shape;84;g3723cfeef94_0_506"/>
          <p:cNvSpPr txBox="1"/>
          <p:nvPr>
            <p:ph idx="1" type="body"/>
          </p:nvPr>
        </p:nvSpPr>
        <p:spPr>
          <a:xfrm>
            <a:off x="342870" y="1741518"/>
            <a:ext cx="4399800" cy="5162400"/>
          </a:xfrm>
          <a:prstGeom prst="rect">
            <a:avLst/>
          </a:prstGeom>
        </p:spPr>
        <p:txBody>
          <a:bodyPr anchorCtr="0" anchor="t" bIns="107275" lIns="107275" spcFirstLastPara="1" rIns="107275" wrap="square" tIns="107275">
            <a:normAutofit/>
          </a:bodyPr>
          <a:lstStyle>
            <a:lvl1pPr indent="-330200" lvl="0" marL="457200">
              <a:spcBef>
                <a:spcPts val="0"/>
              </a:spcBef>
              <a:spcAft>
                <a:spcPts val="0"/>
              </a:spcAft>
              <a:buSzPts val="1600"/>
              <a:buChar char="●"/>
              <a:defRPr sz="1600"/>
            </a:lvl1pPr>
            <a:lvl2pPr indent="-317500" lvl="1" marL="914400">
              <a:spcBef>
                <a:spcPts val="0"/>
              </a:spcBef>
              <a:spcAft>
                <a:spcPts val="0"/>
              </a:spcAft>
              <a:buSzPts val="1400"/>
              <a:buChar char="○"/>
              <a:defRPr sz="1400"/>
            </a:lvl2pPr>
            <a:lvl3pPr indent="-317500" lvl="2" marL="1371600">
              <a:spcBef>
                <a:spcPts val="0"/>
              </a:spcBef>
              <a:spcAft>
                <a:spcPts val="0"/>
              </a:spcAft>
              <a:buSzPts val="1400"/>
              <a:buChar char="■"/>
              <a:defRPr sz="1400"/>
            </a:lvl3pPr>
            <a:lvl4pPr indent="-317500" lvl="3" marL="1828800">
              <a:spcBef>
                <a:spcPts val="0"/>
              </a:spcBef>
              <a:spcAft>
                <a:spcPts val="0"/>
              </a:spcAft>
              <a:buSzPts val="1400"/>
              <a:buChar char="●"/>
              <a:defRPr sz="1400"/>
            </a:lvl4pPr>
            <a:lvl5pPr indent="-317500" lvl="4" marL="2286000">
              <a:spcBef>
                <a:spcPts val="0"/>
              </a:spcBef>
              <a:spcAft>
                <a:spcPts val="0"/>
              </a:spcAft>
              <a:buSzPts val="1400"/>
              <a:buChar char="○"/>
              <a:defRPr sz="1400"/>
            </a:lvl5pPr>
            <a:lvl6pPr indent="-317500" lvl="5" marL="2743200">
              <a:spcBef>
                <a:spcPts val="0"/>
              </a:spcBef>
              <a:spcAft>
                <a:spcPts val="0"/>
              </a:spcAft>
              <a:buSzPts val="1400"/>
              <a:buChar char="■"/>
              <a:defRPr sz="1400"/>
            </a:lvl6pPr>
            <a:lvl7pPr indent="-317500" lvl="6" marL="3200400">
              <a:spcBef>
                <a:spcPts val="0"/>
              </a:spcBef>
              <a:spcAft>
                <a:spcPts val="0"/>
              </a:spcAft>
              <a:buSzPts val="1400"/>
              <a:buChar char="●"/>
              <a:defRPr sz="1400"/>
            </a:lvl7pPr>
            <a:lvl8pPr indent="-317500" lvl="7" marL="3657600">
              <a:spcBef>
                <a:spcPts val="0"/>
              </a:spcBef>
              <a:spcAft>
                <a:spcPts val="0"/>
              </a:spcAft>
              <a:buSzPts val="1400"/>
              <a:buChar char="○"/>
              <a:defRPr sz="1400"/>
            </a:lvl8pPr>
            <a:lvl9pPr indent="-317500" lvl="8" marL="4114800">
              <a:spcBef>
                <a:spcPts val="0"/>
              </a:spcBef>
              <a:spcAft>
                <a:spcPts val="0"/>
              </a:spcAft>
              <a:buSzPts val="1400"/>
              <a:buChar char="■"/>
              <a:defRPr sz="1400"/>
            </a:lvl9pPr>
          </a:lstStyle>
          <a:p/>
        </p:txBody>
      </p:sp>
      <p:sp>
        <p:nvSpPr>
          <p:cNvPr id="85" name="Google Shape;85;g3723cfeef94_0_506"/>
          <p:cNvSpPr txBox="1"/>
          <p:nvPr>
            <p:ph idx="2" type="body"/>
          </p:nvPr>
        </p:nvSpPr>
        <p:spPr>
          <a:xfrm>
            <a:off x="5315640" y="1741518"/>
            <a:ext cx="4399800" cy="5162400"/>
          </a:xfrm>
          <a:prstGeom prst="rect">
            <a:avLst/>
          </a:prstGeom>
        </p:spPr>
        <p:txBody>
          <a:bodyPr anchorCtr="0" anchor="t" bIns="107275" lIns="107275" spcFirstLastPara="1" rIns="107275" wrap="square" tIns="107275">
            <a:normAutofit/>
          </a:bodyPr>
          <a:lstStyle>
            <a:lvl1pPr indent="-330200" lvl="0" marL="457200">
              <a:spcBef>
                <a:spcPts val="0"/>
              </a:spcBef>
              <a:spcAft>
                <a:spcPts val="0"/>
              </a:spcAft>
              <a:buSzPts val="1600"/>
              <a:buChar char="●"/>
              <a:defRPr sz="1600"/>
            </a:lvl1pPr>
            <a:lvl2pPr indent="-317500" lvl="1" marL="914400">
              <a:spcBef>
                <a:spcPts val="0"/>
              </a:spcBef>
              <a:spcAft>
                <a:spcPts val="0"/>
              </a:spcAft>
              <a:buSzPts val="1400"/>
              <a:buChar char="○"/>
              <a:defRPr sz="1400"/>
            </a:lvl2pPr>
            <a:lvl3pPr indent="-317500" lvl="2" marL="1371600">
              <a:spcBef>
                <a:spcPts val="0"/>
              </a:spcBef>
              <a:spcAft>
                <a:spcPts val="0"/>
              </a:spcAft>
              <a:buSzPts val="1400"/>
              <a:buChar char="■"/>
              <a:defRPr sz="1400"/>
            </a:lvl3pPr>
            <a:lvl4pPr indent="-317500" lvl="3" marL="1828800">
              <a:spcBef>
                <a:spcPts val="0"/>
              </a:spcBef>
              <a:spcAft>
                <a:spcPts val="0"/>
              </a:spcAft>
              <a:buSzPts val="1400"/>
              <a:buChar char="●"/>
              <a:defRPr sz="1400"/>
            </a:lvl4pPr>
            <a:lvl5pPr indent="-317500" lvl="4" marL="2286000">
              <a:spcBef>
                <a:spcPts val="0"/>
              </a:spcBef>
              <a:spcAft>
                <a:spcPts val="0"/>
              </a:spcAft>
              <a:buSzPts val="1400"/>
              <a:buChar char="○"/>
              <a:defRPr sz="1400"/>
            </a:lvl5pPr>
            <a:lvl6pPr indent="-317500" lvl="5" marL="2743200">
              <a:spcBef>
                <a:spcPts val="0"/>
              </a:spcBef>
              <a:spcAft>
                <a:spcPts val="0"/>
              </a:spcAft>
              <a:buSzPts val="1400"/>
              <a:buChar char="■"/>
              <a:defRPr sz="1400"/>
            </a:lvl6pPr>
            <a:lvl7pPr indent="-317500" lvl="6" marL="3200400">
              <a:spcBef>
                <a:spcPts val="0"/>
              </a:spcBef>
              <a:spcAft>
                <a:spcPts val="0"/>
              </a:spcAft>
              <a:buSzPts val="1400"/>
              <a:buChar char="●"/>
              <a:defRPr sz="1400"/>
            </a:lvl7pPr>
            <a:lvl8pPr indent="-317500" lvl="7" marL="3657600">
              <a:spcBef>
                <a:spcPts val="0"/>
              </a:spcBef>
              <a:spcAft>
                <a:spcPts val="0"/>
              </a:spcAft>
              <a:buSzPts val="1400"/>
              <a:buChar char="○"/>
              <a:defRPr sz="1400"/>
            </a:lvl8pPr>
            <a:lvl9pPr indent="-317500" lvl="8" marL="4114800">
              <a:spcBef>
                <a:spcPts val="0"/>
              </a:spcBef>
              <a:spcAft>
                <a:spcPts val="0"/>
              </a:spcAft>
              <a:buSzPts val="1400"/>
              <a:buChar char="■"/>
              <a:defRPr sz="1400"/>
            </a:lvl9pPr>
          </a:lstStyle>
          <a:p/>
        </p:txBody>
      </p:sp>
      <p:sp>
        <p:nvSpPr>
          <p:cNvPr id="86" name="Google Shape;86;g3723cfeef94_0_506"/>
          <p:cNvSpPr txBox="1"/>
          <p:nvPr>
            <p:ph idx="12" type="sldNum"/>
          </p:nvPr>
        </p:nvSpPr>
        <p:spPr>
          <a:xfrm>
            <a:off x="9319704" y="7046639"/>
            <a:ext cx="603600" cy="594900"/>
          </a:xfrm>
          <a:prstGeom prst="rect">
            <a:avLst/>
          </a:prstGeom>
        </p:spPr>
        <p:txBody>
          <a:bodyPr anchorCtr="0" anchor="ctr" bIns="107275" lIns="107275" spcFirstLastPara="1" rIns="107275" wrap="square" tIns="10727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87" name="Shape 87"/>
        <p:cNvGrpSpPr/>
        <p:nvPr/>
      </p:nvGrpSpPr>
      <p:grpSpPr>
        <a:xfrm>
          <a:off x="0" y="0"/>
          <a:ext cx="0" cy="0"/>
          <a:chOff x="0" y="0"/>
          <a:chExt cx="0" cy="0"/>
        </a:xfrm>
      </p:grpSpPr>
      <p:sp>
        <p:nvSpPr>
          <p:cNvPr id="88" name="Google Shape;88;g3723cfeef94_0_511"/>
          <p:cNvSpPr txBox="1"/>
          <p:nvPr>
            <p:ph type="title"/>
          </p:nvPr>
        </p:nvSpPr>
        <p:spPr>
          <a:xfrm>
            <a:off x="342870" y="672482"/>
            <a:ext cx="9372600" cy="865500"/>
          </a:xfrm>
          <a:prstGeom prst="rect">
            <a:avLst/>
          </a:prstGeom>
        </p:spPr>
        <p:txBody>
          <a:bodyPr anchorCtr="0" anchor="t" bIns="107275" lIns="107275" spcFirstLastPara="1" rIns="107275" wrap="square" tIns="107275">
            <a:normAutofit/>
          </a:bodyPr>
          <a:lstStyle>
            <a:lvl1pPr lvl="0">
              <a:spcBef>
                <a:spcPts val="0"/>
              </a:spcBef>
              <a:spcAft>
                <a:spcPts val="0"/>
              </a:spcAft>
              <a:buSzPts val="3300"/>
              <a:buNone/>
              <a:defRPr/>
            </a:lvl1pPr>
            <a:lvl2pPr lvl="1">
              <a:spcBef>
                <a:spcPts val="0"/>
              </a:spcBef>
              <a:spcAft>
                <a:spcPts val="0"/>
              </a:spcAft>
              <a:buSzPts val="3300"/>
              <a:buNone/>
              <a:defRPr/>
            </a:lvl2pPr>
            <a:lvl3pPr lvl="2">
              <a:spcBef>
                <a:spcPts val="0"/>
              </a:spcBef>
              <a:spcAft>
                <a:spcPts val="0"/>
              </a:spcAft>
              <a:buSzPts val="3300"/>
              <a:buNone/>
              <a:defRPr/>
            </a:lvl3pPr>
            <a:lvl4pPr lvl="3">
              <a:spcBef>
                <a:spcPts val="0"/>
              </a:spcBef>
              <a:spcAft>
                <a:spcPts val="0"/>
              </a:spcAft>
              <a:buSzPts val="3300"/>
              <a:buNone/>
              <a:defRPr/>
            </a:lvl4pPr>
            <a:lvl5pPr lvl="4">
              <a:spcBef>
                <a:spcPts val="0"/>
              </a:spcBef>
              <a:spcAft>
                <a:spcPts val="0"/>
              </a:spcAft>
              <a:buSzPts val="3300"/>
              <a:buNone/>
              <a:defRPr/>
            </a:lvl5pPr>
            <a:lvl6pPr lvl="5">
              <a:spcBef>
                <a:spcPts val="0"/>
              </a:spcBef>
              <a:spcAft>
                <a:spcPts val="0"/>
              </a:spcAft>
              <a:buSzPts val="3300"/>
              <a:buNone/>
              <a:defRPr/>
            </a:lvl6pPr>
            <a:lvl7pPr lvl="6">
              <a:spcBef>
                <a:spcPts val="0"/>
              </a:spcBef>
              <a:spcAft>
                <a:spcPts val="0"/>
              </a:spcAft>
              <a:buSzPts val="3300"/>
              <a:buNone/>
              <a:defRPr/>
            </a:lvl7pPr>
            <a:lvl8pPr lvl="7">
              <a:spcBef>
                <a:spcPts val="0"/>
              </a:spcBef>
              <a:spcAft>
                <a:spcPts val="0"/>
              </a:spcAft>
              <a:buSzPts val="3300"/>
              <a:buNone/>
              <a:defRPr/>
            </a:lvl8pPr>
            <a:lvl9pPr lvl="8">
              <a:spcBef>
                <a:spcPts val="0"/>
              </a:spcBef>
              <a:spcAft>
                <a:spcPts val="0"/>
              </a:spcAft>
              <a:buSzPts val="3300"/>
              <a:buNone/>
              <a:defRPr/>
            </a:lvl9pPr>
          </a:lstStyle>
          <a:p/>
        </p:txBody>
      </p:sp>
      <p:sp>
        <p:nvSpPr>
          <p:cNvPr id="89" name="Google Shape;89;g3723cfeef94_0_511"/>
          <p:cNvSpPr txBox="1"/>
          <p:nvPr>
            <p:ph idx="12" type="sldNum"/>
          </p:nvPr>
        </p:nvSpPr>
        <p:spPr>
          <a:xfrm>
            <a:off x="9319704" y="7046639"/>
            <a:ext cx="603600" cy="594900"/>
          </a:xfrm>
          <a:prstGeom prst="rect">
            <a:avLst/>
          </a:prstGeom>
        </p:spPr>
        <p:txBody>
          <a:bodyPr anchorCtr="0" anchor="ctr" bIns="107275" lIns="107275" spcFirstLastPara="1" rIns="107275" wrap="square" tIns="10727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90" name="Shape 90"/>
        <p:cNvGrpSpPr/>
        <p:nvPr/>
      </p:nvGrpSpPr>
      <p:grpSpPr>
        <a:xfrm>
          <a:off x="0" y="0"/>
          <a:ext cx="0" cy="0"/>
          <a:chOff x="0" y="0"/>
          <a:chExt cx="0" cy="0"/>
        </a:xfrm>
      </p:grpSpPr>
      <p:sp>
        <p:nvSpPr>
          <p:cNvPr id="91" name="Google Shape;91;g3723cfeef94_0_514"/>
          <p:cNvSpPr txBox="1"/>
          <p:nvPr>
            <p:ph type="title"/>
          </p:nvPr>
        </p:nvSpPr>
        <p:spPr>
          <a:xfrm>
            <a:off x="342870" y="839573"/>
            <a:ext cx="3088800" cy="1142100"/>
          </a:xfrm>
          <a:prstGeom prst="rect">
            <a:avLst/>
          </a:prstGeom>
        </p:spPr>
        <p:txBody>
          <a:bodyPr anchorCtr="0" anchor="b" bIns="107275" lIns="107275" spcFirstLastPara="1" rIns="107275" wrap="square" tIns="107275">
            <a:normAutofit/>
          </a:bodyPr>
          <a:lstStyle>
            <a:lvl1pPr lvl="0">
              <a:spcBef>
                <a:spcPts val="0"/>
              </a:spcBef>
              <a:spcAft>
                <a:spcPts val="0"/>
              </a:spcAft>
              <a:buSzPts val="2800"/>
              <a:buNone/>
              <a:defRPr sz="2800"/>
            </a:lvl1pPr>
            <a:lvl2pPr lvl="1">
              <a:spcBef>
                <a:spcPts val="0"/>
              </a:spcBef>
              <a:spcAft>
                <a:spcPts val="0"/>
              </a:spcAft>
              <a:buSzPts val="2800"/>
              <a:buNone/>
              <a:defRPr sz="2800"/>
            </a:lvl2pPr>
            <a:lvl3pPr lvl="2">
              <a:spcBef>
                <a:spcPts val="0"/>
              </a:spcBef>
              <a:spcAft>
                <a:spcPts val="0"/>
              </a:spcAft>
              <a:buSzPts val="2800"/>
              <a:buNone/>
              <a:defRPr sz="2800"/>
            </a:lvl3pPr>
            <a:lvl4pPr lvl="3">
              <a:spcBef>
                <a:spcPts val="0"/>
              </a:spcBef>
              <a:spcAft>
                <a:spcPts val="0"/>
              </a:spcAft>
              <a:buSzPts val="2800"/>
              <a:buNone/>
              <a:defRPr sz="2800"/>
            </a:lvl4pPr>
            <a:lvl5pPr lvl="4">
              <a:spcBef>
                <a:spcPts val="0"/>
              </a:spcBef>
              <a:spcAft>
                <a:spcPts val="0"/>
              </a:spcAft>
              <a:buSzPts val="2800"/>
              <a:buNone/>
              <a:defRPr sz="2800"/>
            </a:lvl5pPr>
            <a:lvl6pPr lvl="5">
              <a:spcBef>
                <a:spcPts val="0"/>
              </a:spcBef>
              <a:spcAft>
                <a:spcPts val="0"/>
              </a:spcAft>
              <a:buSzPts val="2800"/>
              <a:buNone/>
              <a:defRPr sz="2800"/>
            </a:lvl6pPr>
            <a:lvl7pPr lvl="6">
              <a:spcBef>
                <a:spcPts val="0"/>
              </a:spcBef>
              <a:spcAft>
                <a:spcPts val="0"/>
              </a:spcAft>
              <a:buSzPts val="2800"/>
              <a:buNone/>
              <a:defRPr sz="2800"/>
            </a:lvl7pPr>
            <a:lvl8pPr lvl="7">
              <a:spcBef>
                <a:spcPts val="0"/>
              </a:spcBef>
              <a:spcAft>
                <a:spcPts val="0"/>
              </a:spcAft>
              <a:buSzPts val="2800"/>
              <a:buNone/>
              <a:defRPr sz="2800"/>
            </a:lvl8pPr>
            <a:lvl9pPr lvl="8">
              <a:spcBef>
                <a:spcPts val="0"/>
              </a:spcBef>
              <a:spcAft>
                <a:spcPts val="0"/>
              </a:spcAft>
              <a:buSzPts val="2800"/>
              <a:buNone/>
              <a:defRPr sz="2800"/>
            </a:lvl9pPr>
          </a:lstStyle>
          <a:p/>
        </p:txBody>
      </p:sp>
      <p:sp>
        <p:nvSpPr>
          <p:cNvPr id="92" name="Google Shape;92;g3723cfeef94_0_514"/>
          <p:cNvSpPr txBox="1"/>
          <p:nvPr>
            <p:ph idx="1" type="body"/>
          </p:nvPr>
        </p:nvSpPr>
        <p:spPr>
          <a:xfrm>
            <a:off x="342870" y="2099840"/>
            <a:ext cx="3088800" cy="4804500"/>
          </a:xfrm>
          <a:prstGeom prst="rect">
            <a:avLst/>
          </a:prstGeom>
        </p:spPr>
        <p:txBody>
          <a:bodyPr anchorCtr="0" anchor="t" bIns="107275" lIns="107275" spcFirstLastPara="1" rIns="107275" wrap="square" tIns="107275">
            <a:normAutofit/>
          </a:bodyPr>
          <a:lstStyle>
            <a:lvl1pPr indent="-317500" lvl="0" marL="457200">
              <a:spcBef>
                <a:spcPts val="0"/>
              </a:spcBef>
              <a:spcAft>
                <a:spcPts val="0"/>
              </a:spcAft>
              <a:buSzPts val="1400"/>
              <a:buChar char="●"/>
              <a:defRPr sz="1400"/>
            </a:lvl1pPr>
            <a:lvl2pPr indent="-317500" lvl="1" marL="914400">
              <a:spcBef>
                <a:spcPts val="0"/>
              </a:spcBef>
              <a:spcAft>
                <a:spcPts val="0"/>
              </a:spcAft>
              <a:buSzPts val="1400"/>
              <a:buChar char="○"/>
              <a:defRPr sz="1400"/>
            </a:lvl2pPr>
            <a:lvl3pPr indent="-317500" lvl="2" marL="1371600">
              <a:spcBef>
                <a:spcPts val="0"/>
              </a:spcBef>
              <a:spcAft>
                <a:spcPts val="0"/>
              </a:spcAft>
              <a:buSzPts val="1400"/>
              <a:buChar char="■"/>
              <a:defRPr sz="1400"/>
            </a:lvl3pPr>
            <a:lvl4pPr indent="-317500" lvl="3" marL="1828800">
              <a:spcBef>
                <a:spcPts val="0"/>
              </a:spcBef>
              <a:spcAft>
                <a:spcPts val="0"/>
              </a:spcAft>
              <a:buSzPts val="1400"/>
              <a:buChar char="●"/>
              <a:defRPr sz="1400"/>
            </a:lvl4pPr>
            <a:lvl5pPr indent="-317500" lvl="4" marL="2286000">
              <a:spcBef>
                <a:spcPts val="0"/>
              </a:spcBef>
              <a:spcAft>
                <a:spcPts val="0"/>
              </a:spcAft>
              <a:buSzPts val="1400"/>
              <a:buChar char="○"/>
              <a:defRPr sz="1400"/>
            </a:lvl5pPr>
            <a:lvl6pPr indent="-317500" lvl="5" marL="2743200">
              <a:spcBef>
                <a:spcPts val="0"/>
              </a:spcBef>
              <a:spcAft>
                <a:spcPts val="0"/>
              </a:spcAft>
              <a:buSzPts val="1400"/>
              <a:buChar char="■"/>
              <a:defRPr sz="1400"/>
            </a:lvl6pPr>
            <a:lvl7pPr indent="-317500" lvl="6" marL="3200400">
              <a:spcBef>
                <a:spcPts val="0"/>
              </a:spcBef>
              <a:spcAft>
                <a:spcPts val="0"/>
              </a:spcAft>
              <a:buSzPts val="1400"/>
              <a:buChar char="●"/>
              <a:defRPr sz="1400"/>
            </a:lvl7pPr>
            <a:lvl8pPr indent="-317500" lvl="7" marL="3657600">
              <a:spcBef>
                <a:spcPts val="0"/>
              </a:spcBef>
              <a:spcAft>
                <a:spcPts val="0"/>
              </a:spcAft>
              <a:buSzPts val="1400"/>
              <a:buChar char="○"/>
              <a:defRPr sz="1400"/>
            </a:lvl8pPr>
            <a:lvl9pPr indent="-317500" lvl="8" marL="4114800">
              <a:spcBef>
                <a:spcPts val="0"/>
              </a:spcBef>
              <a:spcAft>
                <a:spcPts val="0"/>
              </a:spcAft>
              <a:buSzPts val="1400"/>
              <a:buChar char="■"/>
              <a:defRPr sz="1400"/>
            </a:lvl9pPr>
          </a:lstStyle>
          <a:p/>
        </p:txBody>
      </p:sp>
      <p:sp>
        <p:nvSpPr>
          <p:cNvPr id="93" name="Google Shape;93;g3723cfeef94_0_514"/>
          <p:cNvSpPr txBox="1"/>
          <p:nvPr>
            <p:ph idx="12" type="sldNum"/>
          </p:nvPr>
        </p:nvSpPr>
        <p:spPr>
          <a:xfrm>
            <a:off x="9319704" y="7046639"/>
            <a:ext cx="603600" cy="594900"/>
          </a:xfrm>
          <a:prstGeom prst="rect">
            <a:avLst/>
          </a:prstGeom>
        </p:spPr>
        <p:txBody>
          <a:bodyPr anchorCtr="0" anchor="ctr" bIns="107275" lIns="107275" spcFirstLastPara="1" rIns="107275" wrap="square" tIns="10727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7" name="Shape 17"/>
        <p:cNvGrpSpPr/>
        <p:nvPr/>
      </p:nvGrpSpPr>
      <p:grpSpPr>
        <a:xfrm>
          <a:off x="0" y="0"/>
          <a:ext cx="0" cy="0"/>
          <a:chOff x="0" y="0"/>
          <a:chExt cx="0" cy="0"/>
        </a:xfrm>
      </p:grpSpPr>
      <p:sp>
        <p:nvSpPr>
          <p:cNvPr id="18" name="Google Shape;18;g3723cfeef94_0_118"/>
          <p:cNvSpPr txBox="1"/>
          <p:nvPr>
            <p:ph type="title"/>
          </p:nvPr>
        </p:nvSpPr>
        <p:spPr>
          <a:xfrm>
            <a:off x="342870" y="3250173"/>
            <a:ext cx="9372600" cy="1272000"/>
          </a:xfrm>
          <a:prstGeom prst="rect">
            <a:avLst/>
          </a:prstGeom>
        </p:spPr>
        <p:txBody>
          <a:bodyPr anchorCtr="0" anchor="ctr" bIns="113100" lIns="113100" spcFirstLastPara="1" rIns="113100" wrap="square" tIns="113100">
            <a:normAutofit/>
          </a:bodyPr>
          <a:lstStyle>
            <a:lvl1pPr lvl="0" algn="ctr">
              <a:spcBef>
                <a:spcPts val="0"/>
              </a:spcBef>
              <a:spcAft>
                <a:spcPts val="0"/>
              </a:spcAft>
              <a:buSzPts val="4500"/>
              <a:buNone/>
              <a:defRPr sz="4500"/>
            </a:lvl1pPr>
            <a:lvl2pPr lvl="1" algn="ctr">
              <a:spcBef>
                <a:spcPts val="0"/>
              </a:spcBef>
              <a:spcAft>
                <a:spcPts val="0"/>
              </a:spcAft>
              <a:buSzPts val="4500"/>
              <a:buNone/>
              <a:defRPr sz="4500"/>
            </a:lvl2pPr>
            <a:lvl3pPr lvl="2" algn="ctr">
              <a:spcBef>
                <a:spcPts val="0"/>
              </a:spcBef>
              <a:spcAft>
                <a:spcPts val="0"/>
              </a:spcAft>
              <a:buSzPts val="4500"/>
              <a:buNone/>
              <a:defRPr sz="4500"/>
            </a:lvl3pPr>
            <a:lvl4pPr lvl="3" algn="ctr">
              <a:spcBef>
                <a:spcPts val="0"/>
              </a:spcBef>
              <a:spcAft>
                <a:spcPts val="0"/>
              </a:spcAft>
              <a:buSzPts val="4500"/>
              <a:buNone/>
              <a:defRPr sz="4500"/>
            </a:lvl4pPr>
            <a:lvl5pPr lvl="4" algn="ctr">
              <a:spcBef>
                <a:spcPts val="0"/>
              </a:spcBef>
              <a:spcAft>
                <a:spcPts val="0"/>
              </a:spcAft>
              <a:buSzPts val="4500"/>
              <a:buNone/>
              <a:defRPr sz="4500"/>
            </a:lvl5pPr>
            <a:lvl6pPr lvl="5" algn="ctr">
              <a:spcBef>
                <a:spcPts val="0"/>
              </a:spcBef>
              <a:spcAft>
                <a:spcPts val="0"/>
              </a:spcAft>
              <a:buSzPts val="4500"/>
              <a:buNone/>
              <a:defRPr sz="4500"/>
            </a:lvl6pPr>
            <a:lvl7pPr lvl="6" algn="ctr">
              <a:spcBef>
                <a:spcPts val="0"/>
              </a:spcBef>
              <a:spcAft>
                <a:spcPts val="0"/>
              </a:spcAft>
              <a:buSzPts val="4500"/>
              <a:buNone/>
              <a:defRPr sz="4500"/>
            </a:lvl7pPr>
            <a:lvl8pPr lvl="7" algn="ctr">
              <a:spcBef>
                <a:spcPts val="0"/>
              </a:spcBef>
              <a:spcAft>
                <a:spcPts val="0"/>
              </a:spcAft>
              <a:buSzPts val="4500"/>
              <a:buNone/>
              <a:defRPr sz="4500"/>
            </a:lvl8pPr>
            <a:lvl9pPr lvl="8" algn="ctr">
              <a:spcBef>
                <a:spcPts val="0"/>
              </a:spcBef>
              <a:spcAft>
                <a:spcPts val="0"/>
              </a:spcAft>
              <a:buSzPts val="4500"/>
              <a:buNone/>
              <a:defRPr sz="4500"/>
            </a:lvl9pPr>
          </a:lstStyle>
          <a:p/>
        </p:txBody>
      </p:sp>
      <p:sp>
        <p:nvSpPr>
          <p:cNvPr id="19" name="Google Shape;19;g3723cfeef94_0_118"/>
          <p:cNvSpPr txBox="1"/>
          <p:nvPr>
            <p:ph idx="12" type="sldNum"/>
          </p:nvPr>
        </p:nvSpPr>
        <p:spPr>
          <a:xfrm>
            <a:off x="9319704" y="7046639"/>
            <a:ext cx="603600" cy="594900"/>
          </a:xfrm>
          <a:prstGeom prst="rect">
            <a:avLst/>
          </a:prstGeom>
        </p:spPr>
        <p:txBody>
          <a:bodyPr anchorCtr="0" anchor="ctr" bIns="113100" lIns="113100" spcFirstLastPara="1" rIns="113100" wrap="square" tIns="11310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94" name="Shape 94"/>
        <p:cNvGrpSpPr/>
        <p:nvPr/>
      </p:nvGrpSpPr>
      <p:grpSpPr>
        <a:xfrm>
          <a:off x="0" y="0"/>
          <a:ext cx="0" cy="0"/>
          <a:chOff x="0" y="0"/>
          <a:chExt cx="0" cy="0"/>
        </a:xfrm>
      </p:grpSpPr>
      <p:sp>
        <p:nvSpPr>
          <p:cNvPr id="95" name="Google Shape;95;g3723cfeef94_0_518"/>
          <p:cNvSpPr txBox="1"/>
          <p:nvPr>
            <p:ph type="title"/>
          </p:nvPr>
        </p:nvSpPr>
        <p:spPr>
          <a:xfrm>
            <a:off x="539275" y="680227"/>
            <a:ext cx="7004700" cy="6181500"/>
          </a:xfrm>
          <a:prstGeom prst="rect">
            <a:avLst/>
          </a:prstGeom>
        </p:spPr>
        <p:txBody>
          <a:bodyPr anchorCtr="0" anchor="ctr" bIns="107275" lIns="107275" spcFirstLastPara="1" rIns="107275" wrap="square" tIns="107275">
            <a:normAutofit/>
          </a:bodyPr>
          <a:lstStyle>
            <a:lvl1pPr lvl="0">
              <a:spcBef>
                <a:spcPts val="0"/>
              </a:spcBef>
              <a:spcAft>
                <a:spcPts val="0"/>
              </a:spcAft>
              <a:buSzPts val="5600"/>
              <a:buNone/>
              <a:defRPr sz="5600"/>
            </a:lvl1pPr>
            <a:lvl2pPr lvl="1">
              <a:spcBef>
                <a:spcPts val="0"/>
              </a:spcBef>
              <a:spcAft>
                <a:spcPts val="0"/>
              </a:spcAft>
              <a:buSzPts val="5600"/>
              <a:buNone/>
              <a:defRPr sz="5600"/>
            </a:lvl2pPr>
            <a:lvl3pPr lvl="2">
              <a:spcBef>
                <a:spcPts val="0"/>
              </a:spcBef>
              <a:spcAft>
                <a:spcPts val="0"/>
              </a:spcAft>
              <a:buSzPts val="5600"/>
              <a:buNone/>
              <a:defRPr sz="5600"/>
            </a:lvl3pPr>
            <a:lvl4pPr lvl="3">
              <a:spcBef>
                <a:spcPts val="0"/>
              </a:spcBef>
              <a:spcAft>
                <a:spcPts val="0"/>
              </a:spcAft>
              <a:buSzPts val="5600"/>
              <a:buNone/>
              <a:defRPr sz="5600"/>
            </a:lvl4pPr>
            <a:lvl5pPr lvl="4">
              <a:spcBef>
                <a:spcPts val="0"/>
              </a:spcBef>
              <a:spcAft>
                <a:spcPts val="0"/>
              </a:spcAft>
              <a:buSzPts val="5600"/>
              <a:buNone/>
              <a:defRPr sz="5600"/>
            </a:lvl5pPr>
            <a:lvl6pPr lvl="5">
              <a:spcBef>
                <a:spcPts val="0"/>
              </a:spcBef>
              <a:spcAft>
                <a:spcPts val="0"/>
              </a:spcAft>
              <a:buSzPts val="5600"/>
              <a:buNone/>
              <a:defRPr sz="5600"/>
            </a:lvl6pPr>
            <a:lvl7pPr lvl="6">
              <a:spcBef>
                <a:spcPts val="0"/>
              </a:spcBef>
              <a:spcAft>
                <a:spcPts val="0"/>
              </a:spcAft>
              <a:buSzPts val="5600"/>
              <a:buNone/>
              <a:defRPr sz="5600"/>
            </a:lvl7pPr>
            <a:lvl8pPr lvl="7">
              <a:spcBef>
                <a:spcPts val="0"/>
              </a:spcBef>
              <a:spcAft>
                <a:spcPts val="0"/>
              </a:spcAft>
              <a:buSzPts val="5600"/>
              <a:buNone/>
              <a:defRPr sz="5600"/>
            </a:lvl8pPr>
            <a:lvl9pPr lvl="8">
              <a:spcBef>
                <a:spcPts val="0"/>
              </a:spcBef>
              <a:spcAft>
                <a:spcPts val="0"/>
              </a:spcAft>
              <a:buSzPts val="5600"/>
              <a:buNone/>
              <a:defRPr sz="5600"/>
            </a:lvl9pPr>
          </a:lstStyle>
          <a:p/>
        </p:txBody>
      </p:sp>
      <p:sp>
        <p:nvSpPr>
          <p:cNvPr id="96" name="Google Shape;96;g3723cfeef94_0_518"/>
          <p:cNvSpPr txBox="1"/>
          <p:nvPr>
            <p:ph idx="12" type="sldNum"/>
          </p:nvPr>
        </p:nvSpPr>
        <p:spPr>
          <a:xfrm>
            <a:off x="9319704" y="7046639"/>
            <a:ext cx="603600" cy="594900"/>
          </a:xfrm>
          <a:prstGeom prst="rect">
            <a:avLst/>
          </a:prstGeom>
        </p:spPr>
        <p:txBody>
          <a:bodyPr anchorCtr="0" anchor="ctr" bIns="107275" lIns="107275" spcFirstLastPara="1" rIns="107275" wrap="square" tIns="10727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97" name="Shape 97"/>
        <p:cNvGrpSpPr/>
        <p:nvPr/>
      </p:nvGrpSpPr>
      <p:grpSpPr>
        <a:xfrm>
          <a:off x="0" y="0"/>
          <a:ext cx="0" cy="0"/>
          <a:chOff x="0" y="0"/>
          <a:chExt cx="0" cy="0"/>
        </a:xfrm>
      </p:grpSpPr>
      <p:sp>
        <p:nvSpPr>
          <p:cNvPr id="98" name="Google Shape;98;g3723cfeef94_0_521"/>
          <p:cNvSpPr/>
          <p:nvPr/>
        </p:nvSpPr>
        <p:spPr>
          <a:xfrm>
            <a:off x="5029200" y="-189"/>
            <a:ext cx="5029200" cy="7772400"/>
          </a:xfrm>
          <a:prstGeom prst="rect">
            <a:avLst/>
          </a:prstGeom>
          <a:solidFill>
            <a:schemeClr val="lt2"/>
          </a:solidFill>
          <a:ln>
            <a:noFill/>
          </a:ln>
        </p:spPr>
        <p:txBody>
          <a:bodyPr anchorCtr="0" anchor="ctr" bIns="107275" lIns="107275" spcFirstLastPara="1" rIns="107275" wrap="square" tIns="107275">
            <a:noAutofit/>
          </a:bodyPr>
          <a:lstStyle/>
          <a:p>
            <a:pPr indent="0" lvl="0" marL="0" rtl="0" algn="l">
              <a:spcBef>
                <a:spcPts val="0"/>
              </a:spcBef>
              <a:spcAft>
                <a:spcPts val="0"/>
              </a:spcAft>
              <a:buNone/>
            </a:pPr>
            <a:r>
              <a:t/>
            </a:r>
            <a:endParaRPr/>
          </a:p>
        </p:txBody>
      </p:sp>
      <p:sp>
        <p:nvSpPr>
          <p:cNvPr id="99" name="Google Shape;99;g3723cfeef94_0_521"/>
          <p:cNvSpPr txBox="1"/>
          <p:nvPr>
            <p:ph type="title"/>
          </p:nvPr>
        </p:nvSpPr>
        <p:spPr>
          <a:xfrm>
            <a:off x="292050" y="1863464"/>
            <a:ext cx="4449600" cy="2240100"/>
          </a:xfrm>
          <a:prstGeom prst="rect">
            <a:avLst/>
          </a:prstGeom>
        </p:spPr>
        <p:txBody>
          <a:bodyPr anchorCtr="0" anchor="b" bIns="107275" lIns="107275" spcFirstLastPara="1" rIns="107275" wrap="square" tIns="107275">
            <a:normAutofit/>
          </a:bodyPr>
          <a:lstStyle>
            <a:lvl1pPr lvl="0" algn="ctr">
              <a:spcBef>
                <a:spcPts val="0"/>
              </a:spcBef>
              <a:spcAft>
                <a:spcPts val="0"/>
              </a:spcAft>
              <a:buSzPts val="4900"/>
              <a:buNone/>
              <a:defRPr sz="4900"/>
            </a:lvl1pPr>
            <a:lvl2pPr lvl="1" algn="ctr">
              <a:spcBef>
                <a:spcPts val="0"/>
              </a:spcBef>
              <a:spcAft>
                <a:spcPts val="0"/>
              </a:spcAft>
              <a:buSzPts val="4900"/>
              <a:buNone/>
              <a:defRPr sz="4900"/>
            </a:lvl2pPr>
            <a:lvl3pPr lvl="2" algn="ctr">
              <a:spcBef>
                <a:spcPts val="0"/>
              </a:spcBef>
              <a:spcAft>
                <a:spcPts val="0"/>
              </a:spcAft>
              <a:buSzPts val="4900"/>
              <a:buNone/>
              <a:defRPr sz="4900"/>
            </a:lvl3pPr>
            <a:lvl4pPr lvl="3" algn="ctr">
              <a:spcBef>
                <a:spcPts val="0"/>
              </a:spcBef>
              <a:spcAft>
                <a:spcPts val="0"/>
              </a:spcAft>
              <a:buSzPts val="4900"/>
              <a:buNone/>
              <a:defRPr sz="4900"/>
            </a:lvl4pPr>
            <a:lvl5pPr lvl="4" algn="ctr">
              <a:spcBef>
                <a:spcPts val="0"/>
              </a:spcBef>
              <a:spcAft>
                <a:spcPts val="0"/>
              </a:spcAft>
              <a:buSzPts val="4900"/>
              <a:buNone/>
              <a:defRPr sz="4900"/>
            </a:lvl5pPr>
            <a:lvl6pPr lvl="5" algn="ctr">
              <a:spcBef>
                <a:spcPts val="0"/>
              </a:spcBef>
              <a:spcAft>
                <a:spcPts val="0"/>
              </a:spcAft>
              <a:buSzPts val="4900"/>
              <a:buNone/>
              <a:defRPr sz="4900"/>
            </a:lvl6pPr>
            <a:lvl7pPr lvl="6" algn="ctr">
              <a:spcBef>
                <a:spcPts val="0"/>
              </a:spcBef>
              <a:spcAft>
                <a:spcPts val="0"/>
              </a:spcAft>
              <a:buSzPts val="4900"/>
              <a:buNone/>
              <a:defRPr sz="4900"/>
            </a:lvl7pPr>
            <a:lvl8pPr lvl="7" algn="ctr">
              <a:spcBef>
                <a:spcPts val="0"/>
              </a:spcBef>
              <a:spcAft>
                <a:spcPts val="0"/>
              </a:spcAft>
              <a:buSzPts val="4900"/>
              <a:buNone/>
              <a:defRPr sz="4900"/>
            </a:lvl8pPr>
            <a:lvl9pPr lvl="8" algn="ctr">
              <a:spcBef>
                <a:spcPts val="0"/>
              </a:spcBef>
              <a:spcAft>
                <a:spcPts val="0"/>
              </a:spcAft>
              <a:buSzPts val="4900"/>
              <a:buNone/>
              <a:defRPr sz="4900"/>
            </a:lvl9pPr>
          </a:lstStyle>
          <a:p/>
        </p:txBody>
      </p:sp>
      <p:sp>
        <p:nvSpPr>
          <p:cNvPr id="100" name="Google Shape;100;g3723cfeef94_0_521"/>
          <p:cNvSpPr txBox="1"/>
          <p:nvPr>
            <p:ph idx="1" type="subTitle"/>
          </p:nvPr>
        </p:nvSpPr>
        <p:spPr>
          <a:xfrm>
            <a:off x="292050" y="4235758"/>
            <a:ext cx="4449600" cy="1866300"/>
          </a:xfrm>
          <a:prstGeom prst="rect">
            <a:avLst/>
          </a:prstGeom>
        </p:spPr>
        <p:txBody>
          <a:bodyPr anchorCtr="0" anchor="t" bIns="107275" lIns="107275" spcFirstLastPara="1" rIns="107275" wrap="square" tIns="107275">
            <a:normAutofit/>
          </a:bodyPr>
          <a:lstStyle>
            <a:lvl1pPr lvl="0" algn="ctr">
              <a:lnSpc>
                <a:spcPct val="100000"/>
              </a:lnSpc>
              <a:spcBef>
                <a:spcPts val="0"/>
              </a:spcBef>
              <a:spcAft>
                <a:spcPts val="0"/>
              </a:spcAft>
              <a:buSzPts val="2500"/>
              <a:buNone/>
              <a:defRPr sz="2500"/>
            </a:lvl1pPr>
            <a:lvl2pPr lvl="1" algn="ctr">
              <a:lnSpc>
                <a:spcPct val="100000"/>
              </a:lnSpc>
              <a:spcBef>
                <a:spcPts val="0"/>
              </a:spcBef>
              <a:spcAft>
                <a:spcPts val="0"/>
              </a:spcAft>
              <a:buSzPts val="2500"/>
              <a:buNone/>
              <a:defRPr sz="2500"/>
            </a:lvl2pPr>
            <a:lvl3pPr lvl="2" algn="ctr">
              <a:lnSpc>
                <a:spcPct val="100000"/>
              </a:lnSpc>
              <a:spcBef>
                <a:spcPts val="0"/>
              </a:spcBef>
              <a:spcAft>
                <a:spcPts val="0"/>
              </a:spcAft>
              <a:buSzPts val="2500"/>
              <a:buNone/>
              <a:defRPr sz="2500"/>
            </a:lvl3pPr>
            <a:lvl4pPr lvl="3" algn="ctr">
              <a:lnSpc>
                <a:spcPct val="100000"/>
              </a:lnSpc>
              <a:spcBef>
                <a:spcPts val="0"/>
              </a:spcBef>
              <a:spcAft>
                <a:spcPts val="0"/>
              </a:spcAft>
              <a:buSzPts val="2500"/>
              <a:buNone/>
              <a:defRPr sz="2500"/>
            </a:lvl4pPr>
            <a:lvl5pPr lvl="4" algn="ctr">
              <a:lnSpc>
                <a:spcPct val="100000"/>
              </a:lnSpc>
              <a:spcBef>
                <a:spcPts val="0"/>
              </a:spcBef>
              <a:spcAft>
                <a:spcPts val="0"/>
              </a:spcAft>
              <a:buSzPts val="2500"/>
              <a:buNone/>
              <a:defRPr sz="2500"/>
            </a:lvl5pPr>
            <a:lvl6pPr lvl="5" algn="ctr">
              <a:lnSpc>
                <a:spcPct val="100000"/>
              </a:lnSpc>
              <a:spcBef>
                <a:spcPts val="0"/>
              </a:spcBef>
              <a:spcAft>
                <a:spcPts val="0"/>
              </a:spcAft>
              <a:buSzPts val="2500"/>
              <a:buNone/>
              <a:defRPr sz="2500"/>
            </a:lvl6pPr>
            <a:lvl7pPr lvl="6" algn="ctr">
              <a:lnSpc>
                <a:spcPct val="100000"/>
              </a:lnSpc>
              <a:spcBef>
                <a:spcPts val="0"/>
              </a:spcBef>
              <a:spcAft>
                <a:spcPts val="0"/>
              </a:spcAft>
              <a:buSzPts val="2500"/>
              <a:buNone/>
              <a:defRPr sz="2500"/>
            </a:lvl7pPr>
            <a:lvl8pPr lvl="7" algn="ctr">
              <a:lnSpc>
                <a:spcPct val="100000"/>
              </a:lnSpc>
              <a:spcBef>
                <a:spcPts val="0"/>
              </a:spcBef>
              <a:spcAft>
                <a:spcPts val="0"/>
              </a:spcAft>
              <a:buSzPts val="2500"/>
              <a:buNone/>
              <a:defRPr sz="2500"/>
            </a:lvl8pPr>
            <a:lvl9pPr lvl="8" algn="ctr">
              <a:lnSpc>
                <a:spcPct val="100000"/>
              </a:lnSpc>
              <a:spcBef>
                <a:spcPts val="0"/>
              </a:spcBef>
              <a:spcAft>
                <a:spcPts val="0"/>
              </a:spcAft>
              <a:buSzPts val="2500"/>
              <a:buNone/>
              <a:defRPr sz="2500"/>
            </a:lvl9pPr>
          </a:lstStyle>
          <a:p/>
        </p:txBody>
      </p:sp>
      <p:sp>
        <p:nvSpPr>
          <p:cNvPr id="101" name="Google Shape;101;g3723cfeef94_0_521"/>
          <p:cNvSpPr txBox="1"/>
          <p:nvPr>
            <p:ph idx="2" type="body"/>
          </p:nvPr>
        </p:nvSpPr>
        <p:spPr>
          <a:xfrm>
            <a:off x="5433450" y="1094158"/>
            <a:ext cx="4220700" cy="5583900"/>
          </a:xfrm>
          <a:prstGeom prst="rect">
            <a:avLst/>
          </a:prstGeom>
        </p:spPr>
        <p:txBody>
          <a:bodyPr anchorCtr="0" anchor="ctr" bIns="107275" lIns="107275" spcFirstLastPara="1" rIns="107275" wrap="square" tIns="107275">
            <a:normAutofit/>
          </a:bodyPr>
          <a:lstStyle>
            <a:lvl1pPr indent="-361950" lvl="0" marL="457200">
              <a:spcBef>
                <a:spcPts val="0"/>
              </a:spcBef>
              <a:spcAft>
                <a:spcPts val="0"/>
              </a:spcAft>
              <a:buSzPts val="2100"/>
              <a:buChar char="●"/>
              <a:defRPr/>
            </a:lvl1pPr>
            <a:lvl2pPr indent="-330200" lvl="1" marL="914400">
              <a:spcBef>
                <a:spcPts val="0"/>
              </a:spcBef>
              <a:spcAft>
                <a:spcPts val="0"/>
              </a:spcAft>
              <a:buSzPts val="1600"/>
              <a:buChar char="○"/>
              <a:defRPr/>
            </a:lvl2pPr>
            <a:lvl3pPr indent="-330200" lvl="2" marL="1371600">
              <a:spcBef>
                <a:spcPts val="0"/>
              </a:spcBef>
              <a:spcAft>
                <a:spcPts val="0"/>
              </a:spcAft>
              <a:buSzPts val="1600"/>
              <a:buChar char="■"/>
              <a:defRPr/>
            </a:lvl3pPr>
            <a:lvl4pPr indent="-330200" lvl="3" marL="1828800">
              <a:spcBef>
                <a:spcPts val="0"/>
              </a:spcBef>
              <a:spcAft>
                <a:spcPts val="0"/>
              </a:spcAft>
              <a:buSzPts val="1600"/>
              <a:buChar char="●"/>
              <a:defRPr/>
            </a:lvl4pPr>
            <a:lvl5pPr indent="-330200" lvl="4" marL="2286000">
              <a:spcBef>
                <a:spcPts val="0"/>
              </a:spcBef>
              <a:spcAft>
                <a:spcPts val="0"/>
              </a:spcAft>
              <a:buSzPts val="1600"/>
              <a:buChar char="○"/>
              <a:defRPr/>
            </a:lvl5pPr>
            <a:lvl6pPr indent="-330200" lvl="5" marL="2743200">
              <a:spcBef>
                <a:spcPts val="0"/>
              </a:spcBef>
              <a:spcAft>
                <a:spcPts val="0"/>
              </a:spcAft>
              <a:buSzPts val="1600"/>
              <a:buChar char="■"/>
              <a:defRPr/>
            </a:lvl6pPr>
            <a:lvl7pPr indent="-330200" lvl="6" marL="3200400">
              <a:spcBef>
                <a:spcPts val="0"/>
              </a:spcBef>
              <a:spcAft>
                <a:spcPts val="0"/>
              </a:spcAft>
              <a:buSzPts val="1600"/>
              <a:buChar char="●"/>
              <a:defRPr/>
            </a:lvl7pPr>
            <a:lvl8pPr indent="-330200" lvl="7" marL="3657600">
              <a:spcBef>
                <a:spcPts val="0"/>
              </a:spcBef>
              <a:spcAft>
                <a:spcPts val="0"/>
              </a:spcAft>
              <a:buSzPts val="1600"/>
              <a:buChar char="○"/>
              <a:defRPr/>
            </a:lvl8pPr>
            <a:lvl9pPr indent="-330200" lvl="8" marL="4114800">
              <a:spcBef>
                <a:spcPts val="0"/>
              </a:spcBef>
              <a:spcAft>
                <a:spcPts val="0"/>
              </a:spcAft>
              <a:buSzPts val="1600"/>
              <a:buChar char="■"/>
              <a:defRPr/>
            </a:lvl9pPr>
          </a:lstStyle>
          <a:p/>
        </p:txBody>
      </p:sp>
      <p:sp>
        <p:nvSpPr>
          <p:cNvPr id="102" name="Google Shape;102;g3723cfeef94_0_521"/>
          <p:cNvSpPr txBox="1"/>
          <p:nvPr>
            <p:ph idx="12" type="sldNum"/>
          </p:nvPr>
        </p:nvSpPr>
        <p:spPr>
          <a:xfrm>
            <a:off x="9319704" y="7046639"/>
            <a:ext cx="603600" cy="594900"/>
          </a:xfrm>
          <a:prstGeom prst="rect">
            <a:avLst/>
          </a:prstGeom>
        </p:spPr>
        <p:txBody>
          <a:bodyPr anchorCtr="0" anchor="ctr" bIns="107275" lIns="107275" spcFirstLastPara="1" rIns="107275" wrap="square" tIns="10727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103" name="Shape 103"/>
        <p:cNvGrpSpPr/>
        <p:nvPr/>
      </p:nvGrpSpPr>
      <p:grpSpPr>
        <a:xfrm>
          <a:off x="0" y="0"/>
          <a:ext cx="0" cy="0"/>
          <a:chOff x="0" y="0"/>
          <a:chExt cx="0" cy="0"/>
        </a:xfrm>
      </p:grpSpPr>
      <p:sp>
        <p:nvSpPr>
          <p:cNvPr id="104" name="Google Shape;104;g3723cfeef94_0_527"/>
          <p:cNvSpPr txBox="1"/>
          <p:nvPr>
            <p:ph idx="1" type="body"/>
          </p:nvPr>
        </p:nvSpPr>
        <p:spPr>
          <a:xfrm>
            <a:off x="342870" y="6392869"/>
            <a:ext cx="6598800" cy="914400"/>
          </a:xfrm>
          <a:prstGeom prst="rect">
            <a:avLst/>
          </a:prstGeom>
        </p:spPr>
        <p:txBody>
          <a:bodyPr anchorCtr="0" anchor="ctr" bIns="107275" lIns="107275" spcFirstLastPara="1" rIns="107275" wrap="square" tIns="107275">
            <a:normAutofit/>
          </a:bodyPr>
          <a:lstStyle>
            <a:lvl1pPr indent="-228600" lvl="0" marL="457200">
              <a:lnSpc>
                <a:spcPct val="100000"/>
              </a:lnSpc>
              <a:spcBef>
                <a:spcPts val="0"/>
              </a:spcBef>
              <a:spcAft>
                <a:spcPts val="0"/>
              </a:spcAft>
              <a:buSzPts val="2100"/>
              <a:buNone/>
              <a:defRPr/>
            </a:lvl1pPr>
          </a:lstStyle>
          <a:p/>
        </p:txBody>
      </p:sp>
      <p:sp>
        <p:nvSpPr>
          <p:cNvPr id="105" name="Google Shape;105;g3723cfeef94_0_527"/>
          <p:cNvSpPr txBox="1"/>
          <p:nvPr>
            <p:ph idx="12" type="sldNum"/>
          </p:nvPr>
        </p:nvSpPr>
        <p:spPr>
          <a:xfrm>
            <a:off x="9319704" y="7046639"/>
            <a:ext cx="603600" cy="594900"/>
          </a:xfrm>
          <a:prstGeom prst="rect">
            <a:avLst/>
          </a:prstGeom>
        </p:spPr>
        <p:txBody>
          <a:bodyPr anchorCtr="0" anchor="ctr" bIns="107275" lIns="107275" spcFirstLastPara="1" rIns="107275" wrap="square" tIns="10727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106" name="Shape 106"/>
        <p:cNvGrpSpPr/>
        <p:nvPr/>
      </p:nvGrpSpPr>
      <p:grpSpPr>
        <a:xfrm>
          <a:off x="0" y="0"/>
          <a:ext cx="0" cy="0"/>
          <a:chOff x="0" y="0"/>
          <a:chExt cx="0" cy="0"/>
        </a:xfrm>
      </p:grpSpPr>
      <p:sp>
        <p:nvSpPr>
          <p:cNvPr id="107" name="Google Shape;107;g3723cfeef94_0_530"/>
          <p:cNvSpPr txBox="1"/>
          <p:nvPr>
            <p:ph hasCustomPrompt="1" type="title"/>
          </p:nvPr>
        </p:nvSpPr>
        <p:spPr>
          <a:xfrm>
            <a:off x="342870" y="1671478"/>
            <a:ext cx="9372600" cy="2967000"/>
          </a:xfrm>
          <a:prstGeom prst="rect">
            <a:avLst/>
          </a:prstGeom>
        </p:spPr>
        <p:txBody>
          <a:bodyPr anchorCtr="0" anchor="b" bIns="107275" lIns="107275" spcFirstLastPara="1" rIns="107275" wrap="square" tIns="107275">
            <a:normAutofit/>
          </a:bodyPr>
          <a:lstStyle>
            <a:lvl1pPr lvl="0" algn="ctr">
              <a:spcBef>
                <a:spcPts val="0"/>
              </a:spcBef>
              <a:spcAft>
                <a:spcPts val="0"/>
              </a:spcAft>
              <a:buSzPts val="14100"/>
              <a:buNone/>
              <a:defRPr sz="14100"/>
            </a:lvl1pPr>
            <a:lvl2pPr lvl="1" algn="ctr">
              <a:spcBef>
                <a:spcPts val="0"/>
              </a:spcBef>
              <a:spcAft>
                <a:spcPts val="0"/>
              </a:spcAft>
              <a:buSzPts val="14100"/>
              <a:buNone/>
              <a:defRPr sz="14100"/>
            </a:lvl2pPr>
            <a:lvl3pPr lvl="2" algn="ctr">
              <a:spcBef>
                <a:spcPts val="0"/>
              </a:spcBef>
              <a:spcAft>
                <a:spcPts val="0"/>
              </a:spcAft>
              <a:buSzPts val="14100"/>
              <a:buNone/>
              <a:defRPr sz="14100"/>
            </a:lvl3pPr>
            <a:lvl4pPr lvl="3" algn="ctr">
              <a:spcBef>
                <a:spcPts val="0"/>
              </a:spcBef>
              <a:spcAft>
                <a:spcPts val="0"/>
              </a:spcAft>
              <a:buSzPts val="14100"/>
              <a:buNone/>
              <a:defRPr sz="14100"/>
            </a:lvl4pPr>
            <a:lvl5pPr lvl="4" algn="ctr">
              <a:spcBef>
                <a:spcPts val="0"/>
              </a:spcBef>
              <a:spcAft>
                <a:spcPts val="0"/>
              </a:spcAft>
              <a:buSzPts val="14100"/>
              <a:buNone/>
              <a:defRPr sz="14100"/>
            </a:lvl5pPr>
            <a:lvl6pPr lvl="5" algn="ctr">
              <a:spcBef>
                <a:spcPts val="0"/>
              </a:spcBef>
              <a:spcAft>
                <a:spcPts val="0"/>
              </a:spcAft>
              <a:buSzPts val="14100"/>
              <a:buNone/>
              <a:defRPr sz="14100"/>
            </a:lvl6pPr>
            <a:lvl7pPr lvl="6" algn="ctr">
              <a:spcBef>
                <a:spcPts val="0"/>
              </a:spcBef>
              <a:spcAft>
                <a:spcPts val="0"/>
              </a:spcAft>
              <a:buSzPts val="14100"/>
              <a:buNone/>
              <a:defRPr sz="14100"/>
            </a:lvl7pPr>
            <a:lvl8pPr lvl="7" algn="ctr">
              <a:spcBef>
                <a:spcPts val="0"/>
              </a:spcBef>
              <a:spcAft>
                <a:spcPts val="0"/>
              </a:spcAft>
              <a:buSzPts val="14100"/>
              <a:buNone/>
              <a:defRPr sz="14100"/>
            </a:lvl8pPr>
            <a:lvl9pPr lvl="8" algn="ctr">
              <a:spcBef>
                <a:spcPts val="0"/>
              </a:spcBef>
              <a:spcAft>
                <a:spcPts val="0"/>
              </a:spcAft>
              <a:buSzPts val="14100"/>
              <a:buNone/>
              <a:defRPr sz="14100"/>
            </a:lvl9pPr>
          </a:lstStyle>
          <a:p>
            <a:r>
              <a:t>xx%</a:t>
            </a:r>
          </a:p>
        </p:txBody>
      </p:sp>
      <p:sp>
        <p:nvSpPr>
          <p:cNvPr id="108" name="Google Shape;108;g3723cfeef94_0_530"/>
          <p:cNvSpPr txBox="1"/>
          <p:nvPr>
            <p:ph idx="1" type="body"/>
          </p:nvPr>
        </p:nvSpPr>
        <p:spPr>
          <a:xfrm>
            <a:off x="342870" y="4763362"/>
            <a:ext cx="9372600" cy="1965600"/>
          </a:xfrm>
          <a:prstGeom prst="rect">
            <a:avLst/>
          </a:prstGeom>
        </p:spPr>
        <p:txBody>
          <a:bodyPr anchorCtr="0" anchor="t" bIns="107275" lIns="107275" spcFirstLastPara="1" rIns="107275" wrap="square" tIns="107275">
            <a:normAutofit/>
          </a:bodyPr>
          <a:lstStyle>
            <a:lvl1pPr indent="-361950" lvl="0" marL="457200" algn="ctr">
              <a:spcBef>
                <a:spcPts val="0"/>
              </a:spcBef>
              <a:spcAft>
                <a:spcPts val="0"/>
              </a:spcAft>
              <a:buSzPts val="2100"/>
              <a:buChar char="●"/>
              <a:defRPr/>
            </a:lvl1pPr>
            <a:lvl2pPr indent="-330200" lvl="1" marL="914400" algn="ctr">
              <a:spcBef>
                <a:spcPts val="0"/>
              </a:spcBef>
              <a:spcAft>
                <a:spcPts val="0"/>
              </a:spcAft>
              <a:buSzPts val="1600"/>
              <a:buChar char="○"/>
              <a:defRPr/>
            </a:lvl2pPr>
            <a:lvl3pPr indent="-330200" lvl="2" marL="1371600" algn="ctr">
              <a:spcBef>
                <a:spcPts val="0"/>
              </a:spcBef>
              <a:spcAft>
                <a:spcPts val="0"/>
              </a:spcAft>
              <a:buSzPts val="1600"/>
              <a:buChar char="■"/>
              <a:defRPr/>
            </a:lvl3pPr>
            <a:lvl4pPr indent="-330200" lvl="3" marL="1828800" algn="ctr">
              <a:spcBef>
                <a:spcPts val="0"/>
              </a:spcBef>
              <a:spcAft>
                <a:spcPts val="0"/>
              </a:spcAft>
              <a:buSzPts val="1600"/>
              <a:buChar char="●"/>
              <a:defRPr/>
            </a:lvl4pPr>
            <a:lvl5pPr indent="-330200" lvl="4" marL="2286000" algn="ctr">
              <a:spcBef>
                <a:spcPts val="0"/>
              </a:spcBef>
              <a:spcAft>
                <a:spcPts val="0"/>
              </a:spcAft>
              <a:buSzPts val="1600"/>
              <a:buChar char="○"/>
              <a:defRPr/>
            </a:lvl5pPr>
            <a:lvl6pPr indent="-330200" lvl="5" marL="2743200" algn="ctr">
              <a:spcBef>
                <a:spcPts val="0"/>
              </a:spcBef>
              <a:spcAft>
                <a:spcPts val="0"/>
              </a:spcAft>
              <a:buSzPts val="1600"/>
              <a:buChar char="■"/>
              <a:defRPr/>
            </a:lvl6pPr>
            <a:lvl7pPr indent="-330200" lvl="6" marL="3200400" algn="ctr">
              <a:spcBef>
                <a:spcPts val="0"/>
              </a:spcBef>
              <a:spcAft>
                <a:spcPts val="0"/>
              </a:spcAft>
              <a:buSzPts val="1600"/>
              <a:buChar char="●"/>
              <a:defRPr/>
            </a:lvl7pPr>
            <a:lvl8pPr indent="-330200" lvl="7" marL="3657600" algn="ctr">
              <a:spcBef>
                <a:spcPts val="0"/>
              </a:spcBef>
              <a:spcAft>
                <a:spcPts val="0"/>
              </a:spcAft>
              <a:buSzPts val="1600"/>
              <a:buChar char="○"/>
              <a:defRPr/>
            </a:lvl8pPr>
            <a:lvl9pPr indent="-330200" lvl="8" marL="4114800" algn="ctr">
              <a:spcBef>
                <a:spcPts val="0"/>
              </a:spcBef>
              <a:spcAft>
                <a:spcPts val="0"/>
              </a:spcAft>
              <a:buSzPts val="1600"/>
              <a:buChar char="■"/>
              <a:defRPr/>
            </a:lvl9pPr>
          </a:lstStyle>
          <a:p/>
        </p:txBody>
      </p:sp>
      <p:sp>
        <p:nvSpPr>
          <p:cNvPr id="109" name="Google Shape;109;g3723cfeef94_0_530"/>
          <p:cNvSpPr txBox="1"/>
          <p:nvPr>
            <p:ph idx="12" type="sldNum"/>
          </p:nvPr>
        </p:nvSpPr>
        <p:spPr>
          <a:xfrm>
            <a:off x="9319704" y="7046639"/>
            <a:ext cx="603600" cy="594900"/>
          </a:xfrm>
          <a:prstGeom prst="rect">
            <a:avLst/>
          </a:prstGeom>
        </p:spPr>
        <p:txBody>
          <a:bodyPr anchorCtr="0" anchor="ctr" bIns="107275" lIns="107275" spcFirstLastPara="1" rIns="107275" wrap="square" tIns="10727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110" name="Shape 110"/>
        <p:cNvGrpSpPr/>
        <p:nvPr/>
      </p:nvGrpSpPr>
      <p:grpSpPr>
        <a:xfrm>
          <a:off x="0" y="0"/>
          <a:ext cx="0" cy="0"/>
          <a:chOff x="0" y="0"/>
          <a:chExt cx="0" cy="0"/>
        </a:xfrm>
      </p:grpSpPr>
      <p:sp>
        <p:nvSpPr>
          <p:cNvPr id="111" name="Google Shape;111;g3723cfeef94_0_534"/>
          <p:cNvSpPr txBox="1"/>
          <p:nvPr>
            <p:ph idx="12" type="sldNum"/>
          </p:nvPr>
        </p:nvSpPr>
        <p:spPr>
          <a:xfrm>
            <a:off x="9319704" y="7046639"/>
            <a:ext cx="603600" cy="594900"/>
          </a:xfrm>
          <a:prstGeom prst="rect">
            <a:avLst/>
          </a:prstGeom>
        </p:spPr>
        <p:txBody>
          <a:bodyPr anchorCtr="0" anchor="ctr" bIns="107275" lIns="107275" spcFirstLastPara="1" rIns="107275" wrap="square" tIns="10727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20" name="Shape 20"/>
        <p:cNvGrpSpPr/>
        <p:nvPr/>
      </p:nvGrpSpPr>
      <p:grpSpPr>
        <a:xfrm>
          <a:off x="0" y="0"/>
          <a:ext cx="0" cy="0"/>
          <a:chOff x="0" y="0"/>
          <a:chExt cx="0" cy="0"/>
        </a:xfrm>
      </p:grpSpPr>
      <p:sp>
        <p:nvSpPr>
          <p:cNvPr id="21" name="Google Shape;21;g3723cfeef94_0_121"/>
          <p:cNvSpPr txBox="1"/>
          <p:nvPr>
            <p:ph type="title"/>
          </p:nvPr>
        </p:nvSpPr>
        <p:spPr>
          <a:xfrm>
            <a:off x="342870" y="672482"/>
            <a:ext cx="9372600" cy="865500"/>
          </a:xfrm>
          <a:prstGeom prst="rect">
            <a:avLst/>
          </a:prstGeom>
        </p:spPr>
        <p:txBody>
          <a:bodyPr anchorCtr="0" anchor="t" bIns="113100" lIns="113100" spcFirstLastPara="1" rIns="113100" wrap="square" tIns="113100">
            <a:normAutofit/>
          </a:bodyPr>
          <a:lstStyle>
            <a:lvl1pPr lvl="0">
              <a:spcBef>
                <a:spcPts val="0"/>
              </a:spcBef>
              <a:spcAft>
                <a:spcPts val="0"/>
              </a:spcAft>
              <a:buSzPts val="3500"/>
              <a:buNone/>
              <a:defRPr/>
            </a:lvl1pPr>
            <a:lvl2pPr lvl="1">
              <a:spcBef>
                <a:spcPts val="0"/>
              </a:spcBef>
              <a:spcAft>
                <a:spcPts val="0"/>
              </a:spcAft>
              <a:buSzPts val="3500"/>
              <a:buNone/>
              <a:defRPr/>
            </a:lvl2pPr>
            <a:lvl3pPr lvl="2">
              <a:spcBef>
                <a:spcPts val="0"/>
              </a:spcBef>
              <a:spcAft>
                <a:spcPts val="0"/>
              </a:spcAft>
              <a:buSzPts val="3500"/>
              <a:buNone/>
              <a:defRPr/>
            </a:lvl3pPr>
            <a:lvl4pPr lvl="3">
              <a:spcBef>
                <a:spcPts val="0"/>
              </a:spcBef>
              <a:spcAft>
                <a:spcPts val="0"/>
              </a:spcAft>
              <a:buSzPts val="3500"/>
              <a:buNone/>
              <a:defRPr/>
            </a:lvl4pPr>
            <a:lvl5pPr lvl="4">
              <a:spcBef>
                <a:spcPts val="0"/>
              </a:spcBef>
              <a:spcAft>
                <a:spcPts val="0"/>
              </a:spcAft>
              <a:buSzPts val="3500"/>
              <a:buNone/>
              <a:defRPr/>
            </a:lvl5pPr>
            <a:lvl6pPr lvl="5">
              <a:spcBef>
                <a:spcPts val="0"/>
              </a:spcBef>
              <a:spcAft>
                <a:spcPts val="0"/>
              </a:spcAft>
              <a:buSzPts val="3500"/>
              <a:buNone/>
              <a:defRPr/>
            </a:lvl6pPr>
            <a:lvl7pPr lvl="6">
              <a:spcBef>
                <a:spcPts val="0"/>
              </a:spcBef>
              <a:spcAft>
                <a:spcPts val="0"/>
              </a:spcAft>
              <a:buSzPts val="3500"/>
              <a:buNone/>
              <a:defRPr/>
            </a:lvl7pPr>
            <a:lvl8pPr lvl="7">
              <a:spcBef>
                <a:spcPts val="0"/>
              </a:spcBef>
              <a:spcAft>
                <a:spcPts val="0"/>
              </a:spcAft>
              <a:buSzPts val="3500"/>
              <a:buNone/>
              <a:defRPr/>
            </a:lvl8pPr>
            <a:lvl9pPr lvl="8">
              <a:spcBef>
                <a:spcPts val="0"/>
              </a:spcBef>
              <a:spcAft>
                <a:spcPts val="0"/>
              </a:spcAft>
              <a:buSzPts val="3500"/>
              <a:buNone/>
              <a:defRPr/>
            </a:lvl9pPr>
          </a:lstStyle>
          <a:p/>
        </p:txBody>
      </p:sp>
      <p:sp>
        <p:nvSpPr>
          <p:cNvPr id="22" name="Google Shape;22;g3723cfeef94_0_121"/>
          <p:cNvSpPr txBox="1"/>
          <p:nvPr>
            <p:ph idx="1" type="body"/>
          </p:nvPr>
        </p:nvSpPr>
        <p:spPr>
          <a:xfrm>
            <a:off x="342870" y="1741518"/>
            <a:ext cx="9372600" cy="5162700"/>
          </a:xfrm>
          <a:prstGeom prst="rect">
            <a:avLst/>
          </a:prstGeom>
        </p:spPr>
        <p:txBody>
          <a:bodyPr anchorCtr="0" anchor="t" bIns="113100" lIns="113100" spcFirstLastPara="1" rIns="113100" wrap="square" tIns="113100">
            <a:normAutofit/>
          </a:bodyPr>
          <a:lstStyle>
            <a:lvl1pPr indent="-368300" lvl="0" marL="457200">
              <a:spcBef>
                <a:spcPts val="0"/>
              </a:spcBef>
              <a:spcAft>
                <a:spcPts val="0"/>
              </a:spcAft>
              <a:buSzPts val="2200"/>
              <a:buChar char="●"/>
              <a:defRPr/>
            </a:lvl1pPr>
            <a:lvl2pPr indent="-336550" lvl="1" marL="914400">
              <a:spcBef>
                <a:spcPts val="0"/>
              </a:spcBef>
              <a:spcAft>
                <a:spcPts val="0"/>
              </a:spcAft>
              <a:buSzPts val="1700"/>
              <a:buChar char="○"/>
              <a:defRPr/>
            </a:lvl2pPr>
            <a:lvl3pPr indent="-336550" lvl="2" marL="1371600">
              <a:spcBef>
                <a:spcPts val="0"/>
              </a:spcBef>
              <a:spcAft>
                <a:spcPts val="0"/>
              </a:spcAft>
              <a:buSzPts val="1700"/>
              <a:buChar char="■"/>
              <a:defRPr/>
            </a:lvl3pPr>
            <a:lvl4pPr indent="-336550" lvl="3" marL="1828800">
              <a:spcBef>
                <a:spcPts val="0"/>
              </a:spcBef>
              <a:spcAft>
                <a:spcPts val="0"/>
              </a:spcAft>
              <a:buSzPts val="1700"/>
              <a:buChar char="●"/>
              <a:defRPr/>
            </a:lvl4pPr>
            <a:lvl5pPr indent="-336550" lvl="4" marL="2286000">
              <a:spcBef>
                <a:spcPts val="0"/>
              </a:spcBef>
              <a:spcAft>
                <a:spcPts val="0"/>
              </a:spcAft>
              <a:buSzPts val="1700"/>
              <a:buChar char="○"/>
              <a:defRPr/>
            </a:lvl5pPr>
            <a:lvl6pPr indent="-336550" lvl="5" marL="2743200">
              <a:spcBef>
                <a:spcPts val="0"/>
              </a:spcBef>
              <a:spcAft>
                <a:spcPts val="0"/>
              </a:spcAft>
              <a:buSzPts val="1700"/>
              <a:buChar char="■"/>
              <a:defRPr/>
            </a:lvl6pPr>
            <a:lvl7pPr indent="-336550" lvl="6" marL="3200400">
              <a:spcBef>
                <a:spcPts val="0"/>
              </a:spcBef>
              <a:spcAft>
                <a:spcPts val="0"/>
              </a:spcAft>
              <a:buSzPts val="1700"/>
              <a:buChar char="●"/>
              <a:defRPr/>
            </a:lvl7pPr>
            <a:lvl8pPr indent="-336550" lvl="7" marL="3657600">
              <a:spcBef>
                <a:spcPts val="0"/>
              </a:spcBef>
              <a:spcAft>
                <a:spcPts val="0"/>
              </a:spcAft>
              <a:buSzPts val="1700"/>
              <a:buChar char="○"/>
              <a:defRPr/>
            </a:lvl8pPr>
            <a:lvl9pPr indent="-336550" lvl="8" marL="4114800">
              <a:spcBef>
                <a:spcPts val="0"/>
              </a:spcBef>
              <a:spcAft>
                <a:spcPts val="0"/>
              </a:spcAft>
              <a:buSzPts val="1700"/>
              <a:buChar char="■"/>
              <a:defRPr/>
            </a:lvl9pPr>
          </a:lstStyle>
          <a:p/>
        </p:txBody>
      </p:sp>
      <p:sp>
        <p:nvSpPr>
          <p:cNvPr id="23" name="Google Shape;23;g3723cfeef94_0_121"/>
          <p:cNvSpPr txBox="1"/>
          <p:nvPr>
            <p:ph idx="12" type="sldNum"/>
          </p:nvPr>
        </p:nvSpPr>
        <p:spPr>
          <a:xfrm>
            <a:off x="9319704" y="7046639"/>
            <a:ext cx="603600" cy="594900"/>
          </a:xfrm>
          <a:prstGeom prst="rect">
            <a:avLst/>
          </a:prstGeom>
        </p:spPr>
        <p:txBody>
          <a:bodyPr anchorCtr="0" anchor="ctr" bIns="113100" lIns="113100" spcFirstLastPara="1" rIns="113100" wrap="square" tIns="11310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4" name="Shape 24"/>
        <p:cNvGrpSpPr/>
        <p:nvPr/>
      </p:nvGrpSpPr>
      <p:grpSpPr>
        <a:xfrm>
          <a:off x="0" y="0"/>
          <a:ext cx="0" cy="0"/>
          <a:chOff x="0" y="0"/>
          <a:chExt cx="0" cy="0"/>
        </a:xfrm>
      </p:grpSpPr>
      <p:sp>
        <p:nvSpPr>
          <p:cNvPr id="25" name="Google Shape;25;g3723cfeef94_0_125"/>
          <p:cNvSpPr txBox="1"/>
          <p:nvPr>
            <p:ph type="title"/>
          </p:nvPr>
        </p:nvSpPr>
        <p:spPr>
          <a:xfrm>
            <a:off x="342870" y="672482"/>
            <a:ext cx="9372600" cy="865500"/>
          </a:xfrm>
          <a:prstGeom prst="rect">
            <a:avLst/>
          </a:prstGeom>
        </p:spPr>
        <p:txBody>
          <a:bodyPr anchorCtr="0" anchor="t" bIns="113100" lIns="113100" spcFirstLastPara="1" rIns="113100" wrap="square" tIns="113100">
            <a:normAutofit/>
          </a:bodyPr>
          <a:lstStyle>
            <a:lvl1pPr lvl="0">
              <a:spcBef>
                <a:spcPts val="0"/>
              </a:spcBef>
              <a:spcAft>
                <a:spcPts val="0"/>
              </a:spcAft>
              <a:buSzPts val="3500"/>
              <a:buNone/>
              <a:defRPr/>
            </a:lvl1pPr>
            <a:lvl2pPr lvl="1">
              <a:spcBef>
                <a:spcPts val="0"/>
              </a:spcBef>
              <a:spcAft>
                <a:spcPts val="0"/>
              </a:spcAft>
              <a:buSzPts val="3500"/>
              <a:buNone/>
              <a:defRPr/>
            </a:lvl2pPr>
            <a:lvl3pPr lvl="2">
              <a:spcBef>
                <a:spcPts val="0"/>
              </a:spcBef>
              <a:spcAft>
                <a:spcPts val="0"/>
              </a:spcAft>
              <a:buSzPts val="3500"/>
              <a:buNone/>
              <a:defRPr/>
            </a:lvl3pPr>
            <a:lvl4pPr lvl="3">
              <a:spcBef>
                <a:spcPts val="0"/>
              </a:spcBef>
              <a:spcAft>
                <a:spcPts val="0"/>
              </a:spcAft>
              <a:buSzPts val="3500"/>
              <a:buNone/>
              <a:defRPr/>
            </a:lvl4pPr>
            <a:lvl5pPr lvl="4">
              <a:spcBef>
                <a:spcPts val="0"/>
              </a:spcBef>
              <a:spcAft>
                <a:spcPts val="0"/>
              </a:spcAft>
              <a:buSzPts val="3500"/>
              <a:buNone/>
              <a:defRPr/>
            </a:lvl5pPr>
            <a:lvl6pPr lvl="5">
              <a:spcBef>
                <a:spcPts val="0"/>
              </a:spcBef>
              <a:spcAft>
                <a:spcPts val="0"/>
              </a:spcAft>
              <a:buSzPts val="3500"/>
              <a:buNone/>
              <a:defRPr/>
            </a:lvl6pPr>
            <a:lvl7pPr lvl="6">
              <a:spcBef>
                <a:spcPts val="0"/>
              </a:spcBef>
              <a:spcAft>
                <a:spcPts val="0"/>
              </a:spcAft>
              <a:buSzPts val="3500"/>
              <a:buNone/>
              <a:defRPr/>
            </a:lvl7pPr>
            <a:lvl8pPr lvl="7">
              <a:spcBef>
                <a:spcPts val="0"/>
              </a:spcBef>
              <a:spcAft>
                <a:spcPts val="0"/>
              </a:spcAft>
              <a:buSzPts val="3500"/>
              <a:buNone/>
              <a:defRPr/>
            </a:lvl8pPr>
            <a:lvl9pPr lvl="8">
              <a:spcBef>
                <a:spcPts val="0"/>
              </a:spcBef>
              <a:spcAft>
                <a:spcPts val="0"/>
              </a:spcAft>
              <a:buSzPts val="3500"/>
              <a:buNone/>
              <a:defRPr/>
            </a:lvl9pPr>
          </a:lstStyle>
          <a:p/>
        </p:txBody>
      </p:sp>
      <p:sp>
        <p:nvSpPr>
          <p:cNvPr id="26" name="Google Shape;26;g3723cfeef94_0_125"/>
          <p:cNvSpPr txBox="1"/>
          <p:nvPr>
            <p:ph idx="1" type="body"/>
          </p:nvPr>
        </p:nvSpPr>
        <p:spPr>
          <a:xfrm>
            <a:off x="342870" y="1741518"/>
            <a:ext cx="4399800" cy="5162700"/>
          </a:xfrm>
          <a:prstGeom prst="rect">
            <a:avLst/>
          </a:prstGeom>
        </p:spPr>
        <p:txBody>
          <a:bodyPr anchorCtr="0" anchor="t" bIns="113100" lIns="113100" spcFirstLastPara="1" rIns="113100" wrap="square" tIns="113100">
            <a:normAutofit/>
          </a:bodyPr>
          <a:lstStyle>
            <a:lvl1pPr indent="-336550" lvl="0" marL="457200">
              <a:spcBef>
                <a:spcPts val="0"/>
              </a:spcBef>
              <a:spcAft>
                <a:spcPts val="0"/>
              </a:spcAft>
              <a:buSzPts val="1700"/>
              <a:buChar char="●"/>
              <a:defRPr sz="1700"/>
            </a:lvl1pPr>
            <a:lvl2pPr indent="-323850" lvl="1" marL="914400">
              <a:spcBef>
                <a:spcPts val="0"/>
              </a:spcBef>
              <a:spcAft>
                <a:spcPts val="0"/>
              </a:spcAft>
              <a:buSzPts val="1500"/>
              <a:buChar char="○"/>
              <a:defRPr sz="1500"/>
            </a:lvl2pPr>
            <a:lvl3pPr indent="-323850" lvl="2" marL="1371600">
              <a:spcBef>
                <a:spcPts val="0"/>
              </a:spcBef>
              <a:spcAft>
                <a:spcPts val="0"/>
              </a:spcAft>
              <a:buSzPts val="1500"/>
              <a:buChar char="■"/>
              <a:defRPr sz="1500"/>
            </a:lvl3pPr>
            <a:lvl4pPr indent="-323850" lvl="3" marL="1828800">
              <a:spcBef>
                <a:spcPts val="0"/>
              </a:spcBef>
              <a:spcAft>
                <a:spcPts val="0"/>
              </a:spcAft>
              <a:buSzPts val="1500"/>
              <a:buChar char="●"/>
              <a:defRPr sz="1500"/>
            </a:lvl4pPr>
            <a:lvl5pPr indent="-323850" lvl="4" marL="2286000">
              <a:spcBef>
                <a:spcPts val="0"/>
              </a:spcBef>
              <a:spcAft>
                <a:spcPts val="0"/>
              </a:spcAft>
              <a:buSzPts val="1500"/>
              <a:buChar char="○"/>
              <a:defRPr sz="1500"/>
            </a:lvl5pPr>
            <a:lvl6pPr indent="-323850" lvl="5" marL="2743200">
              <a:spcBef>
                <a:spcPts val="0"/>
              </a:spcBef>
              <a:spcAft>
                <a:spcPts val="0"/>
              </a:spcAft>
              <a:buSzPts val="1500"/>
              <a:buChar char="■"/>
              <a:defRPr sz="1500"/>
            </a:lvl6pPr>
            <a:lvl7pPr indent="-323850" lvl="6" marL="3200400">
              <a:spcBef>
                <a:spcPts val="0"/>
              </a:spcBef>
              <a:spcAft>
                <a:spcPts val="0"/>
              </a:spcAft>
              <a:buSzPts val="1500"/>
              <a:buChar char="●"/>
              <a:defRPr sz="1500"/>
            </a:lvl7pPr>
            <a:lvl8pPr indent="-323850" lvl="7" marL="3657600">
              <a:spcBef>
                <a:spcPts val="0"/>
              </a:spcBef>
              <a:spcAft>
                <a:spcPts val="0"/>
              </a:spcAft>
              <a:buSzPts val="1500"/>
              <a:buChar char="○"/>
              <a:defRPr sz="1500"/>
            </a:lvl8pPr>
            <a:lvl9pPr indent="-323850" lvl="8" marL="4114800">
              <a:spcBef>
                <a:spcPts val="0"/>
              </a:spcBef>
              <a:spcAft>
                <a:spcPts val="0"/>
              </a:spcAft>
              <a:buSzPts val="1500"/>
              <a:buChar char="■"/>
              <a:defRPr sz="1500"/>
            </a:lvl9pPr>
          </a:lstStyle>
          <a:p/>
        </p:txBody>
      </p:sp>
      <p:sp>
        <p:nvSpPr>
          <p:cNvPr id="27" name="Google Shape;27;g3723cfeef94_0_125"/>
          <p:cNvSpPr txBox="1"/>
          <p:nvPr>
            <p:ph idx="2" type="body"/>
          </p:nvPr>
        </p:nvSpPr>
        <p:spPr>
          <a:xfrm>
            <a:off x="5315640" y="1741518"/>
            <a:ext cx="4399800" cy="5162700"/>
          </a:xfrm>
          <a:prstGeom prst="rect">
            <a:avLst/>
          </a:prstGeom>
        </p:spPr>
        <p:txBody>
          <a:bodyPr anchorCtr="0" anchor="t" bIns="113100" lIns="113100" spcFirstLastPara="1" rIns="113100" wrap="square" tIns="113100">
            <a:normAutofit/>
          </a:bodyPr>
          <a:lstStyle>
            <a:lvl1pPr indent="-336550" lvl="0" marL="457200">
              <a:spcBef>
                <a:spcPts val="0"/>
              </a:spcBef>
              <a:spcAft>
                <a:spcPts val="0"/>
              </a:spcAft>
              <a:buSzPts val="1700"/>
              <a:buChar char="●"/>
              <a:defRPr sz="1700"/>
            </a:lvl1pPr>
            <a:lvl2pPr indent="-323850" lvl="1" marL="914400">
              <a:spcBef>
                <a:spcPts val="0"/>
              </a:spcBef>
              <a:spcAft>
                <a:spcPts val="0"/>
              </a:spcAft>
              <a:buSzPts val="1500"/>
              <a:buChar char="○"/>
              <a:defRPr sz="1500"/>
            </a:lvl2pPr>
            <a:lvl3pPr indent="-323850" lvl="2" marL="1371600">
              <a:spcBef>
                <a:spcPts val="0"/>
              </a:spcBef>
              <a:spcAft>
                <a:spcPts val="0"/>
              </a:spcAft>
              <a:buSzPts val="1500"/>
              <a:buChar char="■"/>
              <a:defRPr sz="1500"/>
            </a:lvl3pPr>
            <a:lvl4pPr indent="-323850" lvl="3" marL="1828800">
              <a:spcBef>
                <a:spcPts val="0"/>
              </a:spcBef>
              <a:spcAft>
                <a:spcPts val="0"/>
              </a:spcAft>
              <a:buSzPts val="1500"/>
              <a:buChar char="●"/>
              <a:defRPr sz="1500"/>
            </a:lvl4pPr>
            <a:lvl5pPr indent="-323850" lvl="4" marL="2286000">
              <a:spcBef>
                <a:spcPts val="0"/>
              </a:spcBef>
              <a:spcAft>
                <a:spcPts val="0"/>
              </a:spcAft>
              <a:buSzPts val="1500"/>
              <a:buChar char="○"/>
              <a:defRPr sz="1500"/>
            </a:lvl5pPr>
            <a:lvl6pPr indent="-323850" lvl="5" marL="2743200">
              <a:spcBef>
                <a:spcPts val="0"/>
              </a:spcBef>
              <a:spcAft>
                <a:spcPts val="0"/>
              </a:spcAft>
              <a:buSzPts val="1500"/>
              <a:buChar char="■"/>
              <a:defRPr sz="1500"/>
            </a:lvl6pPr>
            <a:lvl7pPr indent="-323850" lvl="6" marL="3200400">
              <a:spcBef>
                <a:spcPts val="0"/>
              </a:spcBef>
              <a:spcAft>
                <a:spcPts val="0"/>
              </a:spcAft>
              <a:buSzPts val="1500"/>
              <a:buChar char="●"/>
              <a:defRPr sz="1500"/>
            </a:lvl7pPr>
            <a:lvl8pPr indent="-323850" lvl="7" marL="3657600">
              <a:spcBef>
                <a:spcPts val="0"/>
              </a:spcBef>
              <a:spcAft>
                <a:spcPts val="0"/>
              </a:spcAft>
              <a:buSzPts val="1500"/>
              <a:buChar char="○"/>
              <a:defRPr sz="1500"/>
            </a:lvl8pPr>
            <a:lvl9pPr indent="-323850" lvl="8" marL="4114800">
              <a:spcBef>
                <a:spcPts val="0"/>
              </a:spcBef>
              <a:spcAft>
                <a:spcPts val="0"/>
              </a:spcAft>
              <a:buSzPts val="1500"/>
              <a:buChar char="■"/>
              <a:defRPr sz="1500"/>
            </a:lvl9pPr>
          </a:lstStyle>
          <a:p/>
        </p:txBody>
      </p:sp>
      <p:sp>
        <p:nvSpPr>
          <p:cNvPr id="28" name="Google Shape;28;g3723cfeef94_0_125"/>
          <p:cNvSpPr txBox="1"/>
          <p:nvPr>
            <p:ph idx="12" type="sldNum"/>
          </p:nvPr>
        </p:nvSpPr>
        <p:spPr>
          <a:xfrm>
            <a:off x="9319704" y="7046639"/>
            <a:ext cx="603600" cy="594900"/>
          </a:xfrm>
          <a:prstGeom prst="rect">
            <a:avLst/>
          </a:prstGeom>
        </p:spPr>
        <p:txBody>
          <a:bodyPr anchorCtr="0" anchor="ctr" bIns="113100" lIns="113100" spcFirstLastPara="1" rIns="113100" wrap="square" tIns="11310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9" name="Shape 29"/>
        <p:cNvGrpSpPr/>
        <p:nvPr/>
      </p:nvGrpSpPr>
      <p:grpSpPr>
        <a:xfrm>
          <a:off x="0" y="0"/>
          <a:ext cx="0" cy="0"/>
          <a:chOff x="0" y="0"/>
          <a:chExt cx="0" cy="0"/>
        </a:xfrm>
      </p:grpSpPr>
      <p:sp>
        <p:nvSpPr>
          <p:cNvPr id="30" name="Google Shape;30;g3723cfeef94_0_130"/>
          <p:cNvSpPr txBox="1"/>
          <p:nvPr>
            <p:ph type="title"/>
          </p:nvPr>
        </p:nvSpPr>
        <p:spPr>
          <a:xfrm>
            <a:off x="342870" y="672482"/>
            <a:ext cx="9372600" cy="865500"/>
          </a:xfrm>
          <a:prstGeom prst="rect">
            <a:avLst/>
          </a:prstGeom>
        </p:spPr>
        <p:txBody>
          <a:bodyPr anchorCtr="0" anchor="t" bIns="113100" lIns="113100" spcFirstLastPara="1" rIns="113100" wrap="square" tIns="113100">
            <a:normAutofit/>
          </a:bodyPr>
          <a:lstStyle>
            <a:lvl1pPr lvl="0">
              <a:spcBef>
                <a:spcPts val="0"/>
              </a:spcBef>
              <a:spcAft>
                <a:spcPts val="0"/>
              </a:spcAft>
              <a:buSzPts val="3500"/>
              <a:buNone/>
              <a:defRPr/>
            </a:lvl1pPr>
            <a:lvl2pPr lvl="1">
              <a:spcBef>
                <a:spcPts val="0"/>
              </a:spcBef>
              <a:spcAft>
                <a:spcPts val="0"/>
              </a:spcAft>
              <a:buSzPts val="3500"/>
              <a:buNone/>
              <a:defRPr/>
            </a:lvl2pPr>
            <a:lvl3pPr lvl="2">
              <a:spcBef>
                <a:spcPts val="0"/>
              </a:spcBef>
              <a:spcAft>
                <a:spcPts val="0"/>
              </a:spcAft>
              <a:buSzPts val="3500"/>
              <a:buNone/>
              <a:defRPr/>
            </a:lvl3pPr>
            <a:lvl4pPr lvl="3">
              <a:spcBef>
                <a:spcPts val="0"/>
              </a:spcBef>
              <a:spcAft>
                <a:spcPts val="0"/>
              </a:spcAft>
              <a:buSzPts val="3500"/>
              <a:buNone/>
              <a:defRPr/>
            </a:lvl4pPr>
            <a:lvl5pPr lvl="4">
              <a:spcBef>
                <a:spcPts val="0"/>
              </a:spcBef>
              <a:spcAft>
                <a:spcPts val="0"/>
              </a:spcAft>
              <a:buSzPts val="3500"/>
              <a:buNone/>
              <a:defRPr/>
            </a:lvl5pPr>
            <a:lvl6pPr lvl="5">
              <a:spcBef>
                <a:spcPts val="0"/>
              </a:spcBef>
              <a:spcAft>
                <a:spcPts val="0"/>
              </a:spcAft>
              <a:buSzPts val="3500"/>
              <a:buNone/>
              <a:defRPr/>
            </a:lvl6pPr>
            <a:lvl7pPr lvl="6">
              <a:spcBef>
                <a:spcPts val="0"/>
              </a:spcBef>
              <a:spcAft>
                <a:spcPts val="0"/>
              </a:spcAft>
              <a:buSzPts val="3500"/>
              <a:buNone/>
              <a:defRPr/>
            </a:lvl7pPr>
            <a:lvl8pPr lvl="7">
              <a:spcBef>
                <a:spcPts val="0"/>
              </a:spcBef>
              <a:spcAft>
                <a:spcPts val="0"/>
              </a:spcAft>
              <a:buSzPts val="3500"/>
              <a:buNone/>
              <a:defRPr/>
            </a:lvl8pPr>
            <a:lvl9pPr lvl="8">
              <a:spcBef>
                <a:spcPts val="0"/>
              </a:spcBef>
              <a:spcAft>
                <a:spcPts val="0"/>
              </a:spcAft>
              <a:buSzPts val="3500"/>
              <a:buNone/>
              <a:defRPr/>
            </a:lvl9pPr>
          </a:lstStyle>
          <a:p/>
        </p:txBody>
      </p:sp>
      <p:sp>
        <p:nvSpPr>
          <p:cNvPr id="31" name="Google Shape;31;g3723cfeef94_0_130"/>
          <p:cNvSpPr txBox="1"/>
          <p:nvPr>
            <p:ph idx="12" type="sldNum"/>
          </p:nvPr>
        </p:nvSpPr>
        <p:spPr>
          <a:xfrm>
            <a:off x="9319704" y="7046639"/>
            <a:ext cx="603600" cy="594900"/>
          </a:xfrm>
          <a:prstGeom prst="rect">
            <a:avLst/>
          </a:prstGeom>
        </p:spPr>
        <p:txBody>
          <a:bodyPr anchorCtr="0" anchor="ctr" bIns="113100" lIns="113100" spcFirstLastPara="1" rIns="113100" wrap="square" tIns="11310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32" name="Shape 32"/>
        <p:cNvGrpSpPr/>
        <p:nvPr/>
      </p:nvGrpSpPr>
      <p:grpSpPr>
        <a:xfrm>
          <a:off x="0" y="0"/>
          <a:ext cx="0" cy="0"/>
          <a:chOff x="0" y="0"/>
          <a:chExt cx="0" cy="0"/>
        </a:xfrm>
      </p:grpSpPr>
      <p:sp>
        <p:nvSpPr>
          <p:cNvPr id="33" name="Google Shape;33;g3723cfeef94_0_133"/>
          <p:cNvSpPr txBox="1"/>
          <p:nvPr>
            <p:ph type="title"/>
          </p:nvPr>
        </p:nvSpPr>
        <p:spPr>
          <a:xfrm>
            <a:off x="342870" y="839573"/>
            <a:ext cx="3088800" cy="1141800"/>
          </a:xfrm>
          <a:prstGeom prst="rect">
            <a:avLst/>
          </a:prstGeom>
        </p:spPr>
        <p:txBody>
          <a:bodyPr anchorCtr="0" anchor="b" bIns="113100" lIns="113100" spcFirstLastPara="1" rIns="113100" wrap="square" tIns="113100">
            <a:normAutofit/>
          </a:bodyPr>
          <a:lstStyle>
            <a:lvl1pPr lvl="0">
              <a:spcBef>
                <a:spcPts val="0"/>
              </a:spcBef>
              <a:spcAft>
                <a:spcPts val="0"/>
              </a:spcAft>
              <a:buSzPts val="3000"/>
              <a:buNone/>
              <a:defRPr sz="3000"/>
            </a:lvl1pPr>
            <a:lvl2pPr lvl="1">
              <a:spcBef>
                <a:spcPts val="0"/>
              </a:spcBef>
              <a:spcAft>
                <a:spcPts val="0"/>
              </a:spcAft>
              <a:buSzPts val="3000"/>
              <a:buNone/>
              <a:defRPr sz="3000"/>
            </a:lvl2pPr>
            <a:lvl3pPr lvl="2">
              <a:spcBef>
                <a:spcPts val="0"/>
              </a:spcBef>
              <a:spcAft>
                <a:spcPts val="0"/>
              </a:spcAft>
              <a:buSzPts val="3000"/>
              <a:buNone/>
              <a:defRPr sz="3000"/>
            </a:lvl3pPr>
            <a:lvl4pPr lvl="3">
              <a:spcBef>
                <a:spcPts val="0"/>
              </a:spcBef>
              <a:spcAft>
                <a:spcPts val="0"/>
              </a:spcAft>
              <a:buSzPts val="3000"/>
              <a:buNone/>
              <a:defRPr sz="3000"/>
            </a:lvl4pPr>
            <a:lvl5pPr lvl="4">
              <a:spcBef>
                <a:spcPts val="0"/>
              </a:spcBef>
              <a:spcAft>
                <a:spcPts val="0"/>
              </a:spcAft>
              <a:buSzPts val="3000"/>
              <a:buNone/>
              <a:defRPr sz="3000"/>
            </a:lvl5pPr>
            <a:lvl6pPr lvl="5">
              <a:spcBef>
                <a:spcPts val="0"/>
              </a:spcBef>
              <a:spcAft>
                <a:spcPts val="0"/>
              </a:spcAft>
              <a:buSzPts val="3000"/>
              <a:buNone/>
              <a:defRPr sz="3000"/>
            </a:lvl6pPr>
            <a:lvl7pPr lvl="6">
              <a:spcBef>
                <a:spcPts val="0"/>
              </a:spcBef>
              <a:spcAft>
                <a:spcPts val="0"/>
              </a:spcAft>
              <a:buSzPts val="3000"/>
              <a:buNone/>
              <a:defRPr sz="3000"/>
            </a:lvl7pPr>
            <a:lvl8pPr lvl="7">
              <a:spcBef>
                <a:spcPts val="0"/>
              </a:spcBef>
              <a:spcAft>
                <a:spcPts val="0"/>
              </a:spcAft>
              <a:buSzPts val="3000"/>
              <a:buNone/>
              <a:defRPr sz="3000"/>
            </a:lvl8pPr>
            <a:lvl9pPr lvl="8">
              <a:spcBef>
                <a:spcPts val="0"/>
              </a:spcBef>
              <a:spcAft>
                <a:spcPts val="0"/>
              </a:spcAft>
              <a:buSzPts val="3000"/>
              <a:buNone/>
              <a:defRPr sz="3000"/>
            </a:lvl9pPr>
          </a:lstStyle>
          <a:p/>
        </p:txBody>
      </p:sp>
      <p:sp>
        <p:nvSpPr>
          <p:cNvPr id="34" name="Google Shape;34;g3723cfeef94_0_133"/>
          <p:cNvSpPr txBox="1"/>
          <p:nvPr>
            <p:ph idx="1" type="body"/>
          </p:nvPr>
        </p:nvSpPr>
        <p:spPr>
          <a:xfrm>
            <a:off x="342870" y="2099840"/>
            <a:ext cx="3088800" cy="4804500"/>
          </a:xfrm>
          <a:prstGeom prst="rect">
            <a:avLst/>
          </a:prstGeom>
        </p:spPr>
        <p:txBody>
          <a:bodyPr anchorCtr="0" anchor="t" bIns="113100" lIns="113100" spcFirstLastPara="1" rIns="113100" wrap="square" tIns="113100">
            <a:normAutofit/>
          </a:bodyPr>
          <a:lstStyle>
            <a:lvl1pPr indent="-323850" lvl="0" marL="457200">
              <a:spcBef>
                <a:spcPts val="0"/>
              </a:spcBef>
              <a:spcAft>
                <a:spcPts val="0"/>
              </a:spcAft>
              <a:buSzPts val="1500"/>
              <a:buChar char="●"/>
              <a:defRPr sz="1500"/>
            </a:lvl1pPr>
            <a:lvl2pPr indent="-323850" lvl="1" marL="914400">
              <a:spcBef>
                <a:spcPts val="0"/>
              </a:spcBef>
              <a:spcAft>
                <a:spcPts val="0"/>
              </a:spcAft>
              <a:buSzPts val="1500"/>
              <a:buChar char="○"/>
              <a:defRPr sz="1500"/>
            </a:lvl2pPr>
            <a:lvl3pPr indent="-323850" lvl="2" marL="1371600">
              <a:spcBef>
                <a:spcPts val="0"/>
              </a:spcBef>
              <a:spcAft>
                <a:spcPts val="0"/>
              </a:spcAft>
              <a:buSzPts val="1500"/>
              <a:buChar char="■"/>
              <a:defRPr sz="1500"/>
            </a:lvl3pPr>
            <a:lvl4pPr indent="-323850" lvl="3" marL="1828800">
              <a:spcBef>
                <a:spcPts val="0"/>
              </a:spcBef>
              <a:spcAft>
                <a:spcPts val="0"/>
              </a:spcAft>
              <a:buSzPts val="1500"/>
              <a:buChar char="●"/>
              <a:defRPr sz="1500"/>
            </a:lvl4pPr>
            <a:lvl5pPr indent="-323850" lvl="4" marL="2286000">
              <a:spcBef>
                <a:spcPts val="0"/>
              </a:spcBef>
              <a:spcAft>
                <a:spcPts val="0"/>
              </a:spcAft>
              <a:buSzPts val="1500"/>
              <a:buChar char="○"/>
              <a:defRPr sz="1500"/>
            </a:lvl5pPr>
            <a:lvl6pPr indent="-323850" lvl="5" marL="2743200">
              <a:spcBef>
                <a:spcPts val="0"/>
              </a:spcBef>
              <a:spcAft>
                <a:spcPts val="0"/>
              </a:spcAft>
              <a:buSzPts val="1500"/>
              <a:buChar char="■"/>
              <a:defRPr sz="1500"/>
            </a:lvl6pPr>
            <a:lvl7pPr indent="-323850" lvl="6" marL="3200400">
              <a:spcBef>
                <a:spcPts val="0"/>
              </a:spcBef>
              <a:spcAft>
                <a:spcPts val="0"/>
              </a:spcAft>
              <a:buSzPts val="1500"/>
              <a:buChar char="●"/>
              <a:defRPr sz="1500"/>
            </a:lvl7pPr>
            <a:lvl8pPr indent="-323850" lvl="7" marL="3657600">
              <a:spcBef>
                <a:spcPts val="0"/>
              </a:spcBef>
              <a:spcAft>
                <a:spcPts val="0"/>
              </a:spcAft>
              <a:buSzPts val="1500"/>
              <a:buChar char="○"/>
              <a:defRPr sz="1500"/>
            </a:lvl8pPr>
            <a:lvl9pPr indent="-323850" lvl="8" marL="4114800">
              <a:spcBef>
                <a:spcPts val="0"/>
              </a:spcBef>
              <a:spcAft>
                <a:spcPts val="0"/>
              </a:spcAft>
              <a:buSzPts val="1500"/>
              <a:buChar char="■"/>
              <a:defRPr sz="1500"/>
            </a:lvl9pPr>
          </a:lstStyle>
          <a:p/>
        </p:txBody>
      </p:sp>
      <p:sp>
        <p:nvSpPr>
          <p:cNvPr id="35" name="Google Shape;35;g3723cfeef94_0_133"/>
          <p:cNvSpPr txBox="1"/>
          <p:nvPr>
            <p:ph idx="12" type="sldNum"/>
          </p:nvPr>
        </p:nvSpPr>
        <p:spPr>
          <a:xfrm>
            <a:off x="9319704" y="7046639"/>
            <a:ext cx="603600" cy="594900"/>
          </a:xfrm>
          <a:prstGeom prst="rect">
            <a:avLst/>
          </a:prstGeom>
        </p:spPr>
        <p:txBody>
          <a:bodyPr anchorCtr="0" anchor="ctr" bIns="113100" lIns="113100" spcFirstLastPara="1" rIns="113100" wrap="square" tIns="11310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36" name="Shape 36"/>
        <p:cNvGrpSpPr/>
        <p:nvPr/>
      </p:nvGrpSpPr>
      <p:grpSpPr>
        <a:xfrm>
          <a:off x="0" y="0"/>
          <a:ext cx="0" cy="0"/>
          <a:chOff x="0" y="0"/>
          <a:chExt cx="0" cy="0"/>
        </a:xfrm>
      </p:grpSpPr>
      <p:sp>
        <p:nvSpPr>
          <p:cNvPr id="37" name="Google Shape;37;g3723cfeef94_0_137"/>
          <p:cNvSpPr txBox="1"/>
          <p:nvPr>
            <p:ph type="title"/>
          </p:nvPr>
        </p:nvSpPr>
        <p:spPr>
          <a:xfrm>
            <a:off x="539275" y="680227"/>
            <a:ext cx="7004700" cy="6181800"/>
          </a:xfrm>
          <a:prstGeom prst="rect">
            <a:avLst/>
          </a:prstGeom>
        </p:spPr>
        <p:txBody>
          <a:bodyPr anchorCtr="0" anchor="ctr" bIns="113100" lIns="113100" spcFirstLastPara="1" rIns="113100" wrap="square" tIns="113100">
            <a:normAutofit/>
          </a:bodyPr>
          <a:lstStyle>
            <a:lvl1pPr lvl="0">
              <a:spcBef>
                <a:spcPts val="0"/>
              </a:spcBef>
              <a:spcAft>
                <a:spcPts val="0"/>
              </a:spcAft>
              <a:buSzPts val="5900"/>
              <a:buNone/>
              <a:defRPr sz="5900"/>
            </a:lvl1pPr>
            <a:lvl2pPr lvl="1">
              <a:spcBef>
                <a:spcPts val="0"/>
              </a:spcBef>
              <a:spcAft>
                <a:spcPts val="0"/>
              </a:spcAft>
              <a:buSzPts val="5900"/>
              <a:buNone/>
              <a:defRPr sz="5900"/>
            </a:lvl2pPr>
            <a:lvl3pPr lvl="2">
              <a:spcBef>
                <a:spcPts val="0"/>
              </a:spcBef>
              <a:spcAft>
                <a:spcPts val="0"/>
              </a:spcAft>
              <a:buSzPts val="5900"/>
              <a:buNone/>
              <a:defRPr sz="5900"/>
            </a:lvl3pPr>
            <a:lvl4pPr lvl="3">
              <a:spcBef>
                <a:spcPts val="0"/>
              </a:spcBef>
              <a:spcAft>
                <a:spcPts val="0"/>
              </a:spcAft>
              <a:buSzPts val="5900"/>
              <a:buNone/>
              <a:defRPr sz="5900"/>
            </a:lvl4pPr>
            <a:lvl5pPr lvl="4">
              <a:spcBef>
                <a:spcPts val="0"/>
              </a:spcBef>
              <a:spcAft>
                <a:spcPts val="0"/>
              </a:spcAft>
              <a:buSzPts val="5900"/>
              <a:buNone/>
              <a:defRPr sz="5900"/>
            </a:lvl5pPr>
            <a:lvl6pPr lvl="5">
              <a:spcBef>
                <a:spcPts val="0"/>
              </a:spcBef>
              <a:spcAft>
                <a:spcPts val="0"/>
              </a:spcAft>
              <a:buSzPts val="5900"/>
              <a:buNone/>
              <a:defRPr sz="5900"/>
            </a:lvl6pPr>
            <a:lvl7pPr lvl="6">
              <a:spcBef>
                <a:spcPts val="0"/>
              </a:spcBef>
              <a:spcAft>
                <a:spcPts val="0"/>
              </a:spcAft>
              <a:buSzPts val="5900"/>
              <a:buNone/>
              <a:defRPr sz="5900"/>
            </a:lvl7pPr>
            <a:lvl8pPr lvl="7">
              <a:spcBef>
                <a:spcPts val="0"/>
              </a:spcBef>
              <a:spcAft>
                <a:spcPts val="0"/>
              </a:spcAft>
              <a:buSzPts val="5900"/>
              <a:buNone/>
              <a:defRPr sz="5900"/>
            </a:lvl8pPr>
            <a:lvl9pPr lvl="8">
              <a:spcBef>
                <a:spcPts val="0"/>
              </a:spcBef>
              <a:spcAft>
                <a:spcPts val="0"/>
              </a:spcAft>
              <a:buSzPts val="5900"/>
              <a:buNone/>
              <a:defRPr sz="5900"/>
            </a:lvl9pPr>
          </a:lstStyle>
          <a:p/>
        </p:txBody>
      </p:sp>
      <p:sp>
        <p:nvSpPr>
          <p:cNvPr id="38" name="Google Shape;38;g3723cfeef94_0_137"/>
          <p:cNvSpPr txBox="1"/>
          <p:nvPr>
            <p:ph idx="12" type="sldNum"/>
          </p:nvPr>
        </p:nvSpPr>
        <p:spPr>
          <a:xfrm>
            <a:off x="9319704" y="7046639"/>
            <a:ext cx="603600" cy="594900"/>
          </a:xfrm>
          <a:prstGeom prst="rect">
            <a:avLst/>
          </a:prstGeom>
        </p:spPr>
        <p:txBody>
          <a:bodyPr anchorCtr="0" anchor="ctr" bIns="113100" lIns="113100" spcFirstLastPara="1" rIns="113100" wrap="square" tIns="11310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39" name="Shape 39"/>
        <p:cNvGrpSpPr/>
        <p:nvPr/>
      </p:nvGrpSpPr>
      <p:grpSpPr>
        <a:xfrm>
          <a:off x="0" y="0"/>
          <a:ext cx="0" cy="0"/>
          <a:chOff x="0" y="0"/>
          <a:chExt cx="0" cy="0"/>
        </a:xfrm>
      </p:grpSpPr>
      <p:sp>
        <p:nvSpPr>
          <p:cNvPr id="40" name="Google Shape;40;g3723cfeef94_0_140"/>
          <p:cNvSpPr/>
          <p:nvPr/>
        </p:nvSpPr>
        <p:spPr>
          <a:xfrm>
            <a:off x="5029200" y="-189"/>
            <a:ext cx="5029200" cy="7772400"/>
          </a:xfrm>
          <a:prstGeom prst="rect">
            <a:avLst/>
          </a:prstGeom>
          <a:solidFill>
            <a:schemeClr val="lt2"/>
          </a:solidFill>
          <a:ln>
            <a:noFill/>
          </a:ln>
        </p:spPr>
        <p:txBody>
          <a:bodyPr anchorCtr="0" anchor="ctr" bIns="113100" lIns="113100" spcFirstLastPara="1" rIns="113100" wrap="square" tIns="113100">
            <a:noAutofit/>
          </a:bodyPr>
          <a:lstStyle/>
          <a:p>
            <a:pPr indent="0" lvl="0" marL="0" rtl="0" algn="l">
              <a:spcBef>
                <a:spcPts val="0"/>
              </a:spcBef>
              <a:spcAft>
                <a:spcPts val="0"/>
              </a:spcAft>
              <a:buNone/>
            </a:pPr>
            <a:r>
              <a:t/>
            </a:r>
            <a:endParaRPr/>
          </a:p>
        </p:txBody>
      </p:sp>
      <p:sp>
        <p:nvSpPr>
          <p:cNvPr id="41" name="Google Shape;41;g3723cfeef94_0_140"/>
          <p:cNvSpPr txBox="1"/>
          <p:nvPr>
            <p:ph type="title"/>
          </p:nvPr>
        </p:nvSpPr>
        <p:spPr>
          <a:xfrm>
            <a:off x="292050" y="1863464"/>
            <a:ext cx="4449600" cy="2239800"/>
          </a:xfrm>
          <a:prstGeom prst="rect">
            <a:avLst/>
          </a:prstGeom>
        </p:spPr>
        <p:txBody>
          <a:bodyPr anchorCtr="0" anchor="b" bIns="113100" lIns="113100" spcFirstLastPara="1" rIns="113100" wrap="square" tIns="113100">
            <a:norm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p:txBody>
      </p:sp>
      <p:sp>
        <p:nvSpPr>
          <p:cNvPr id="42" name="Google Shape;42;g3723cfeef94_0_140"/>
          <p:cNvSpPr txBox="1"/>
          <p:nvPr>
            <p:ph idx="1" type="subTitle"/>
          </p:nvPr>
        </p:nvSpPr>
        <p:spPr>
          <a:xfrm>
            <a:off x="292050" y="4235758"/>
            <a:ext cx="4449600" cy="1866300"/>
          </a:xfrm>
          <a:prstGeom prst="rect">
            <a:avLst/>
          </a:prstGeom>
        </p:spPr>
        <p:txBody>
          <a:bodyPr anchorCtr="0" anchor="t" bIns="113100" lIns="113100" spcFirstLastPara="1" rIns="113100" wrap="square" tIns="113100">
            <a:normAutofit/>
          </a:bodyPr>
          <a:lstStyle>
            <a:lvl1pPr lvl="0" algn="ctr">
              <a:lnSpc>
                <a:spcPct val="100000"/>
              </a:lnSpc>
              <a:spcBef>
                <a:spcPts val="0"/>
              </a:spcBef>
              <a:spcAft>
                <a:spcPts val="0"/>
              </a:spcAft>
              <a:buSzPts val="2600"/>
              <a:buNone/>
              <a:defRPr sz="2600"/>
            </a:lvl1pPr>
            <a:lvl2pPr lvl="1" algn="ctr">
              <a:lnSpc>
                <a:spcPct val="100000"/>
              </a:lnSpc>
              <a:spcBef>
                <a:spcPts val="0"/>
              </a:spcBef>
              <a:spcAft>
                <a:spcPts val="0"/>
              </a:spcAft>
              <a:buSzPts val="2600"/>
              <a:buNone/>
              <a:defRPr sz="2600"/>
            </a:lvl2pPr>
            <a:lvl3pPr lvl="2" algn="ctr">
              <a:lnSpc>
                <a:spcPct val="100000"/>
              </a:lnSpc>
              <a:spcBef>
                <a:spcPts val="0"/>
              </a:spcBef>
              <a:spcAft>
                <a:spcPts val="0"/>
              </a:spcAft>
              <a:buSzPts val="2600"/>
              <a:buNone/>
              <a:defRPr sz="2600"/>
            </a:lvl3pPr>
            <a:lvl4pPr lvl="3" algn="ctr">
              <a:lnSpc>
                <a:spcPct val="100000"/>
              </a:lnSpc>
              <a:spcBef>
                <a:spcPts val="0"/>
              </a:spcBef>
              <a:spcAft>
                <a:spcPts val="0"/>
              </a:spcAft>
              <a:buSzPts val="2600"/>
              <a:buNone/>
              <a:defRPr sz="2600"/>
            </a:lvl4pPr>
            <a:lvl5pPr lvl="4" algn="ctr">
              <a:lnSpc>
                <a:spcPct val="100000"/>
              </a:lnSpc>
              <a:spcBef>
                <a:spcPts val="0"/>
              </a:spcBef>
              <a:spcAft>
                <a:spcPts val="0"/>
              </a:spcAft>
              <a:buSzPts val="2600"/>
              <a:buNone/>
              <a:defRPr sz="2600"/>
            </a:lvl5pPr>
            <a:lvl6pPr lvl="5" algn="ctr">
              <a:lnSpc>
                <a:spcPct val="100000"/>
              </a:lnSpc>
              <a:spcBef>
                <a:spcPts val="0"/>
              </a:spcBef>
              <a:spcAft>
                <a:spcPts val="0"/>
              </a:spcAft>
              <a:buSzPts val="2600"/>
              <a:buNone/>
              <a:defRPr sz="2600"/>
            </a:lvl6pPr>
            <a:lvl7pPr lvl="6" algn="ctr">
              <a:lnSpc>
                <a:spcPct val="100000"/>
              </a:lnSpc>
              <a:spcBef>
                <a:spcPts val="0"/>
              </a:spcBef>
              <a:spcAft>
                <a:spcPts val="0"/>
              </a:spcAft>
              <a:buSzPts val="2600"/>
              <a:buNone/>
              <a:defRPr sz="2600"/>
            </a:lvl7pPr>
            <a:lvl8pPr lvl="7" algn="ctr">
              <a:lnSpc>
                <a:spcPct val="100000"/>
              </a:lnSpc>
              <a:spcBef>
                <a:spcPts val="0"/>
              </a:spcBef>
              <a:spcAft>
                <a:spcPts val="0"/>
              </a:spcAft>
              <a:buSzPts val="2600"/>
              <a:buNone/>
              <a:defRPr sz="2600"/>
            </a:lvl8pPr>
            <a:lvl9pPr lvl="8" algn="ctr">
              <a:lnSpc>
                <a:spcPct val="100000"/>
              </a:lnSpc>
              <a:spcBef>
                <a:spcPts val="0"/>
              </a:spcBef>
              <a:spcAft>
                <a:spcPts val="0"/>
              </a:spcAft>
              <a:buSzPts val="2600"/>
              <a:buNone/>
              <a:defRPr sz="2600"/>
            </a:lvl9pPr>
          </a:lstStyle>
          <a:p/>
        </p:txBody>
      </p:sp>
      <p:sp>
        <p:nvSpPr>
          <p:cNvPr id="43" name="Google Shape;43;g3723cfeef94_0_140"/>
          <p:cNvSpPr txBox="1"/>
          <p:nvPr>
            <p:ph idx="2" type="body"/>
          </p:nvPr>
        </p:nvSpPr>
        <p:spPr>
          <a:xfrm>
            <a:off x="5433450" y="1094158"/>
            <a:ext cx="4220700" cy="5583600"/>
          </a:xfrm>
          <a:prstGeom prst="rect">
            <a:avLst/>
          </a:prstGeom>
        </p:spPr>
        <p:txBody>
          <a:bodyPr anchorCtr="0" anchor="ctr" bIns="113100" lIns="113100" spcFirstLastPara="1" rIns="113100" wrap="square" tIns="113100">
            <a:normAutofit/>
          </a:bodyPr>
          <a:lstStyle>
            <a:lvl1pPr indent="-368300" lvl="0" marL="457200">
              <a:spcBef>
                <a:spcPts val="0"/>
              </a:spcBef>
              <a:spcAft>
                <a:spcPts val="0"/>
              </a:spcAft>
              <a:buSzPts val="2200"/>
              <a:buChar char="●"/>
              <a:defRPr/>
            </a:lvl1pPr>
            <a:lvl2pPr indent="-336550" lvl="1" marL="914400">
              <a:spcBef>
                <a:spcPts val="0"/>
              </a:spcBef>
              <a:spcAft>
                <a:spcPts val="0"/>
              </a:spcAft>
              <a:buSzPts val="1700"/>
              <a:buChar char="○"/>
              <a:defRPr/>
            </a:lvl2pPr>
            <a:lvl3pPr indent="-336550" lvl="2" marL="1371600">
              <a:spcBef>
                <a:spcPts val="0"/>
              </a:spcBef>
              <a:spcAft>
                <a:spcPts val="0"/>
              </a:spcAft>
              <a:buSzPts val="1700"/>
              <a:buChar char="■"/>
              <a:defRPr/>
            </a:lvl3pPr>
            <a:lvl4pPr indent="-336550" lvl="3" marL="1828800">
              <a:spcBef>
                <a:spcPts val="0"/>
              </a:spcBef>
              <a:spcAft>
                <a:spcPts val="0"/>
              </a:spcAft>
              <a:buSzPts val="1700"/>
              <a:buChar char="●"/>
              <a:defRPr/>
            </a:lvl4pPr>
            <a:lvl5pPr indent="-336550" lvl="4" marL="2286000">
              <a:spcBef>
                <a:spcPts val="0"/>
              </a:spcBef>
              <a:spcAft>
                <a:spcPts val="0"/>
              </a:spcAft>
              <a:buSzPts val="1700"/>
              <a:buChar char="○"/>
              <a:defRPr/>
            </a:lvl5pPr>
            <a:lvl6pPr indent="-336550" lvl="5" marL="2743200">
              <a:spcBef>
                <a:spcPts val="0"/>
              </a:spcBef>
              <a:spcAft>
                <a:spcPts val="0"/>
              </a:spcAft>
              <a:buSzPts val="1700"/>
              <a:buChar char="■"/>
              <a:defRPr/>
            </a:lvl6pPr>
            <a:lvl7pPr indent="-336550" lvl="6" marL="3200400">
              <a:spcBef>
                <a:spcPts val="0"/>
              </a:spcBef>
              <a:spcAft>
                <a:spcPts val="0"/>
              </a:spcAft>
              <a:buSzPts val="1700"/>
              <a:buChar char="●"/>
              <a:defRPr/>
            </a:lvl7pPr>
            <a:lvl8pPr indent="-336550" lvl="7" marL="3657600">
              <a:spcBef>
                <a:spcPts val="0"/>
              </a:spcBef>
              <a:spcAft>
                <a:spcPts val="0"/>
              </a:spcAft>
              <a:buSzPts val="1700"/>
              <a:buChar char="○"/>
              <a:defRPr/>
            </a:lvl8pPr>
            <a:lvl9pPr indent="-336550" lvl="8" marL="4114800">
              <a:spcBef>
                <a:spcPts val="0"/>
              </a:spcBef>
              <a:spcAft>
                <a:spcPts val="0"/>
              </a:spcAft>
              <a:buSzPts val="1700"/>
              <a:buChar char="■"/>
              <a:defRPr/>
            </a:lvl9pPr>
          </a:lstStyle>
          <a:p/>
        </p:txBody>
      </p:sp>
      <p:sp>
        <p:nvSpPr>
          <p:cNvPr id="44" name="Google Shape;44;g3723cfeef94_0_140"/>
          <p:cNvSpPr txBox="1"/>
          <p:nvPr>
            <p:ph idx="12" type="sldNum"/>
          </p:nvPr>
        </p:nvSpPr>
        <p:spPr>
          <a:xfrm>
            <a:off x="9319704" y="7046639"/>
            <a:ext cx="603600" cy="594900"/>
          </a:xfrm>
          <a:prstGeom prst="rect">
            <a:avLst/>
          </a:prstGeom>
        </p:spPr>
        <p:txBody>
          <a:bodyPr anchorCtr="0" anchor="ctr" bIns="113100" lIns="113100" spcFirstLastPara="1" rIns="113100" wrap="square" tIns="11310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5" name="Shape 45"/>
        <p:cNvGrpSpPr/>
        <p:nvPr/>
      </p:nvGrpSpPr>
      <p:grpSpPr>
        <a:xfrm>
          <a:off x="0" y="0"/>
          <a:ext cx="0" cy="0"/>
          <a:chOff x="0" y="0"/>
          <a:chExt cx="0" cy="0"/>
        </a:xfrm>
      </p:grpSpPr>
      <p:sp>
        <p:nvSpPr>
          <p:cNvPr id="46" name="Google Shape;46;g3723cfeef94_0_146"/>
          <p:cNvSpPr txBox="1"/>
          <p:nvPr>
            <p:ph idx="1" type="body"/>
          </p:nvPr>
        </p:nvSpPr>
        <p:spPr>
          <a:xfrm>
            <a:off x="342870" y="6392869"/>
            <a:ext cx="6598800" cy="914400"/>
          </a:xfrm>
          <a:prstGeom prst="rect">
            <a:avLst/>
          </a:prstGeom>
        </p:spPr>
        <p:txBody>
          <a:bodyPr anchorCtr="0" anchor="ctr" bIns="113100" lIns="113100" spcFirstLastPara="1" rIns="113100" wrap="square" tIns="113100">
            <a:normAutofit/>
          </a:bodyPr>
          <a:lstStyle>
            <a:lvl1pPr indent="-228600" lvl="0" marL="457200">
              <a:lnSpc>
                <a:spcPct val="100000"/>
              </a:lnSpc>
              <a:spcBef>
                <a:spcPts val="0"/>
              </a:spcBef>
              <a:spcAft>
                <a:spcPts val="0"/>
              </a:spcAft>
              <a:buSzPts val="2200"/>
              <a:buNone/>
              <a:defRPr/>
            </a:lvl1pPr>
          </a:lstStyle>
          <a:p/>
        </p:txBody>
      </p:sp>
      <p:sp>
        <p:nvSpPr>
          <p:cNvPr id="47" name="Google Shape;47;g3723cfeef94_0_146"/>
          <p:cNvSpPr txBox="1"/>
          <p:nvPr>
            <p:ph idx="12" type="sldNum"/>
          </p:nvPr>
        </p:nvSpPr>
        <p:spPr>
          <a:xfrm>
            <a:off x="9319704" y="7046639"/>
            <a:ext cx="603600" cy="594900"/>
          </a:xfrm>
          <a:prstGeom prst="rect">
            <a:avLst/>
          </a:prstGeom>
        </p:spPr>
        <p:txBody>
          <a:bodyPr anchorCtr="0" anchor="ctr" bIns="113100" lIns="113100" spcFirstLastPara="1" rIns="113100" wrap="square" tIns="11310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0" Type="http://schemas.openxmlformats.org/officeDocument/2006/relationships/slideLayout" Target="../slideLayouts/slideLayout10.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_rels/slideMaster2.xml.rels><?xml version="1.0" encoding="UTF-8" standalone="yes"?><Relationships xmlns="http://schemas.openxmlformats.org/package/2006/relationships"><Relationship Id="rId11" Type="http://schemas.openxmlformats.org/officeDocument/2006/relationships/slideLayout" Target="../slideLayouts/slideLayout24.xml"/><Relationship Id="rId10" Type="http://schemas.openxmlformats.org/officeDocument/2006/relationships/slideLayout" Target="../slideLayouts/slideLayout23.xml"/><Relationship Id="rId12" Type="http://schemas.openxmlformats.org/officeDocument/2006/relationships/theme" Target="../theme/theme3.xml"/><Relationship Id="rId1" Type="http://schemas.openxmlformats.org/officeDocument/2006/relationships/slideLayout" Target="../slideLayouts/slideLayout14.xml"/><Relationship Id="rId2" Type="http://schemas.openxmlformats.org/officeDocument/2006/relationships/slideLayout" Target="../slideLayouts/slideLayout15.xml"/><Relationship Id="rId3" Type="http://schemas.openxmlformats.org/officeDocument/2006/relationships/slideLayout" Target="../slideLayouts/slideLayout16.xml"/><Relationship Id="rId4" Type="http://schemas.openxmlformats.org/officeDocument/2006/relationships/slideLayout" Target="../slideLayouts/slideLayout17.xml"/><Relationship Id="rId9" Type="http://schemas.openxmlformats.org/officeDocument/2006/relationships/slideLayout" Target="../slideLayouts/slideLayout22.xml"/><Relationship Id="rId5" Type="http://schemas.openxmlformats.org/officeDocument/2006/relationships/slideLayout" Target="../slideLayouts/slideLayout18.xml"/><Relationship Id="rId6" Type="http://schemas.openxmlformats.org/officeDocument/2006/relationships/slideLayout" Target="../slideLayouts/slideLayout19.xml"/><Relationship Id="rId7" Type="http://schemas.openxmlformats.org/officeDocument/2006/relationships/slideLayout" Target="../slideLayouts/slideLayout20.xml"/><Relationship Id="rId8"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9" name="Shape 9"/>
        <p:cNvGrpSpPr/>
        <p:nvPr/>
      </p:nvGrpSpPr>
      <p:grpSpPr>
        <a:xfrm>
          <a:off x="0" y="0"/>
          <a:ext cx="0" cy="0"/>
          <a:chOff x="0" y="0"/>
          <a:chExt cx="0" cy="0"/>
        </a:xfrm>
      </p:grpSpPr>
      <p:sp>
        <p:nvSpPr>
          <p:cNvPr id="10" name="Google Shape;10;g3723cfeef94_0_110"/>
          <p:cNvSpPr txBox="1"/>
          <p:nvPr>
            <p:ph type="title"/>
          </p:nvPr>
        </p:nvSpPr>
        <p:spPr>
          <a:xfrm>
            <a:off x="342870" y="672482"/>
            <a:ext cx="9372600" cy="865500"/>
          </a:xfrm>
          <a:prstGeom prst="rect">
            <a:avLst/>
          </a:prstGeom>
          <a:noFill/>
          <a:ln>
            <a:noFill/>
          </a:ln>
        </p:spPr>
        <p:txBody>
          <a:bodyPr anchorCtr="0" anchor="t" bIns="113100" lIns="113100" spcFirstLastPara="1" rIns="113100" wrap="square" tIns="113100">
            <a:normAutofit/>
          </a:bodyPr>
          <a:lstStyle>
            <a:lvl1pPr lvl="0">
              <a:spcBef>
                <a:spcPts val="0"/>
              </a:spcBef>
              <a:spcAft>
                <a:spcPts val="0"/>
              </a:spcAft>
              <a:buClr>
                <a:schemeClr val="dk1"/>
              </a:buClr>
              <a:buSzPts val="3500"/>
              <a:buNone/>
              <a:defRPr sz="3500">
                <a:solidFill>
                  <a:schemeClr val="dk1"/>
                </a:solidFill>
              </a:defRPr>
            </a:lvl1pPr>
            <a:lvl2pPr lvl="1">
              <a:spcBef>
                <a:spcPts val="0"/>
              </a:spcBef>
              <a:spcAft>
                <a:spcPts val="0"/>
              </a:spcAft>
              <a:buClr>
                <a:schemeClr val="dk1"/>
              </a:buClr>
              <a:buSzPts val="3500"/>
              <a:buNone/>
              <a:defRPr sz="3500">
                <a:solidFill>
                  <a:schemeClr val="dk1"/>
                </a:solidFill>
              </a:defRPr>
            </a:lvl2pPr>
            <a:lvl3pPr lvl="2">
              <a:spcBef>
                <a:spcPts val="0"/>
              </a:spcBef>
              <a:spcAft>
                <a:spcPts val="0"/>
              </a:spcAft>
              <a:buClr>
                <a:schemeClr val="dk1"/>
              </a:buClr>
              <a:buSzPts val="3500"/>
              <a:buNone/>
              <a:defRPr sz="3500">
                <a:solidFill>
                  <a:schemeClr val="dk1"/>
                </a:solidFill>
              </a:defRPr>
            </a:lvl3pPr>
            <a:lvl4pPr lvl="3">
              <a:spcBef>
                <a:spcPts val="0"/>
              </a:spcBef>
              <a:spcAft>
                <a:spcPts val="0"/>
              </a:spcAft>
              <a:buClr>
                <a:schemeClr val="dk1"/>
              </a:buClr>
              <a:buSzPts val="3500"/>
              <a:buNone/>
              <a:defRPr sz="3500">
                <a:solidFill>
                  <a:schemeClr val="dk1"/>
                </a:solidFill>
              </a:defRPr>
            </a:lvl4pPr>
            <a:lvl5pPr lvl="4">
              <a:spcBef>
                <a:spcPts val="0"/>
              </a:spcBef>
              <a:spcAft>
                <a:spcPts val="0"/>
              </a:spcAft>
              <a:buClr>
                <a:schemeClr val="dk1"/>
              </a:buClr>
              <a:buSzPts val="3500"/>
              <a:buNone/>
              <a:defRPr sz="3500">
                <a:solidFill>
                  <a:schemeClr val="dk1"/>
                </a:solidFill>
              </a:defRPr>
            </a:lvl5pPr>
            <a:lvl6pPr lvl="5">
              <a:spcBef>
                <a:spcPts val="0"/>
              </a:spcBef>
              <a:spcAft>
                <a:spcPts val="0"/>
              </a:spcAft>
              <a:buClr>
                <a:schemeClr val="dk1"/>
              </a:buClr>
              <a:buSzPts val="3500"/>
              <a:buNone/>
              <a:defRPr sz="3500">
                <a:solidFill>
                  <a:schemeClr val="dk1"/>
                </a:solidFill>
              </a:defRPr>
            </a:lvl6pPr>
            <a:lvl7pPr lvl="6">
              <a:spcBef>
                <a:spcPts val="0"/>
              </a:spcBef>
              <a:spcAft>
                <a:spcPts val="0"/>
              </a:spcAft>
              <a:buClr>
                <a:schemeClr val="dk1"/>
              </a:buClr>
              <a:buSzPts val="3500"/>
              <a:buNone/>
              <a:defRPr sz="3500">
                <a:solidFill>
                  <a:schemeClr val="dk1"/>
                </a:solidFill>
              </a:defRPr>
            </a:lvl7pPr>
            <a:lvl8pPr lvl="7">
              <a:spcBef>
                <a:spcPts val="0"/>
              </a:spcBef>
              <a:spcAft>
                <a:spcPts val="0"/>
              </a:spcAft>
              <a:buClr>
                <a:schemeClr val="dk1"/>
              </a:buClr>
              <a:buSzPts val="3500"/>
              <a:buNone/>
              <a:defRPr sz="3500">
                <a:solidFill>
                  <a:schemeClr val="dk1"/>
                </a:solidFill>
              </a:defRPr>
            </a:lvl8pPr>
            <a:lvl9pPr lvl="8">
              <a:spcBef>
                <a:spcPts val="0"/>
              </a:spcBef>
              <a:spcAft>
                <a:spcPts val="0"/>
              </a:spcAft>
              <a:buClr>
                <a:schemeClr val="dk1"/>
              </a:buClr>
              <a:buSzPts val="3500"/>
              <a:buNone/>
              <a:defRPr sz="3500">
                <a:solidFill>
                  <a:schemeClr val="dk1"/>
                </a:solidFill>
              </a:defRPr>
            </a:lvl9pPr>
          </a:lstStyle>
          <a:p/>
        </p:txBody>
      </p:sp>
      <p:sp>
        <p:nvSpPr>
          <p:cNvPr id="11" name="Google Shape;11;g3723cfeef94_0_110"/>
          <p:cNvSpPr txBox="1"/>
          <p:nvPr>
            <p:ph idx="1" type="body"/>
          </p:nvPr>
        </p:nvSpPr>
        <p:spPr>
          <a:xfrm>
            <a:off x="342870" y="1741518"/>
            <a:ext cx="9372600" cy="5162700"/>
          </a:xfrm>
          <a:prstGeom prst="rect">
            <a:avLst/>
          </a:prstGeom>
          <a:noFill/>
          <a:ln>
            <a:noFill/>
          </a:ln>
        </p:spPr>
        <p:txBody>
          <a:bodyPr anchorCtr="0" anchor="t" bIns="113100" lIns="113100" spcFirstLastPara="1" rIns="113100" wrap="square" tIns="113100">
            <a:normAutofit/>
          </a:bodyPr>
          <a:lstStyle>
            <a:lvl1pPr indent="-368300" lvl="0" marL="457200">
              <a:lnSpc>
                <a:spcPct val="115000"/>
              </a:lnSpc>
              <a:spcBef>
                <a:spcPts val="0"/>
              </a:spcBef>
              <a:spcAft>
                <a:spcPts val="0"/>
              </a:spcAft>
              <a:buClr>
                <a:schemeClr val="dk2"/>
              </a:buClr>
              <a:buSzPts val="2200"/>
              <a:buChar char="●"/>
              <a:defRPr sz="2200">
                <a:solidFill>
                  <a:schemeClr val="dk2"/>
                </a:solidFill>
              </a:defRPr>
            </a:lvl1pPr>
            <a:lvl2pPr indent="-336550" lvl="1" marL="914400">
              <a:lnSpc>
                <a:spcPct val="115000"/>
              </a:lnSpc>
              <a:spcBef>
                <a:spcPts val="0"/>
              </a:spcBef>
              <a:spcAft>
                <a:spcPts val="0"/>
              </a:spcAft>
              <a:buClr>
                <a:schemeClr val="dk2"/>
              </a:buClr>
              <a:buSzPts val="1700"/>
              <a:buChar char="○"/>
              <a:defRPr sz="1700">
                <a:solidFill>
                  <a:schemeClr val="dk2"/>
                </a:solidFill>
              </a:defRPr>
            </a:lvl2pPr>
            <a:lvl3pPr indent="-336550" lvl="2" marL="1371600">
              <a:lnSpc>
                <a:spcPct val="115000"/>
              </a:lnSpc>
              <a:spcBef>
                <a:spcPts val="0"/>
              </a:spcBef>
              <a:spcAft>
                <a:spcPts val="0"/>
              </a:spcAft>
              <a:buClr>
                <a:schemeClr val="dk2"/>
              </a:buClr>
              <a:buSzPts val="1700"/>
              <a:buChar char="■"/>
              <a:defRPr sz="1700">
                <a:solidFill>
                  <a:schemeClr val="dk2"/>
                </a:solidFill>
              </a:defRPr>
            </a:lvl3pPr>
            <a:lvl4pPr indent="-336550" lvl="3" marL="1828800">
              <a:lnSpc>
                <a:spcPct val="115000"/>
              </a:lnSpc>
              <a:spcBef>
                <a:spcPts val="0"/>
              </a:spcBef>
              <a:spcAft>
                <a:spcPts val="0"/>
              </a:spcAft>
              <a:buClr>
                <a:schemeClr val="dk2"/>
              </a:buClr>
              <a:buSzPts val="1700"/>
              <a:buChar char="●"/>
              <a:defRPr sz="1700">
                <a:solidFill>
                  <a:schemeClr val="dk2"/>
                </a:solidFill>
              </a:defRPr>
            </a:lvl4pPr>
            <a:lvl5pPr indent="-336550" lvl="4" marL="2286000">
              <a:lnSpc>
                <a:spcPct val="115000"/>
              </a:lnSpc>
              <a:spcBef>
                <a:spcPts val="0"/>
              </a:spcBef>
              <a:spcAft>
                <a:spcPts val="0"/>
              </a:spcAft>
              <a:buClr>
                <a:schemeClr val="dk2"/>
              </a:buClr>
              <a:buSzPts val="1700"/>
              <a:buChar char="○"/>
              <a:defRPr sz="1700">
                <a:solidFill>
                  <a:schemeClr val="dk2"/>
                </a:solidFill>
              </a:defRPr>
            </a:lvl5pPr>
            <a:lvl6pPr indent="-336550" lvl="5" marL="2743200">
              <a:lnSpc>
                <a:spcPct val="115000"/>
              </a:lnSpc>
              <a:spcBef>
                <a:spcPts val="0"/>
              </a:spcBef>
              <a:spcAft>
                <a:spcPts val="0"/>
              </a:spcAft>
              <a:buClr>
                <a:schemeClr val="dk2"/>
              </a:buClr>
              <a:buSzPts val="1700"/>
              <a:buChar char="■"/>
              <a:defRPr sz="1700">
                <a:solidFill>
                  <a:schemeClr val="dk2"/>
                </a:solidFill>
              </a:defRPr>
            </a:lvl6pPr>
            <a:lvl7pPr indent="-336550" lvl="6" marL="3200400">
              <a:lnSpc>
                <a:spcPct val="115000"/>
              </a:lnSpc>
              <a:spcBef>
                <a:spcPts val="0"/>
              </a:spcBef>
              <a:spcAft>
                <a:spcPts val="0"/>
              </a:spcAft>
              <a:buClr>
                <a:schemeClr val="dk2"/>
              </a:buClr>
              <a:buSzPts val="1700"/>
              <a:buChar char="●"/>
              <a:defRPr sz="1700">
                <a:solidFill>
                  <a:schemeClr val="dk2"/>
                </a:solidFill>
              </a:defRPr>
            </a:lvl7pPr>
            <a:lvl8pPr indent="-336550" lvl="7" marL="3657600">
              <a:lnSpc>
                <a:spcPct val="115000"/>
              </a:lnSpc>
              <a:spcBef>
                <a:spcPts val="0"/>
              </a:spcBef>
              <a:spcAft>
                <a:spcPts val="0"/>
              </a:spcAft>
              <a:buClr>
                <a:schemeClr val="dk2"/>
              </a:buClr>
              <a:buSzPts val="1700"/>
              <a:buChar char="○"/>
              <a:defRPr sz="1700">
                <a:solidFill>
                  <a:schemeClr val="dk2"/>
                </a:solidFill>
              </a:defRPr>
            </a:lvl8pPr>
            <a:lvl9pPr indent="-336550" lvl="8" marL="4114800">
              <a:lnSpc>
                <a:spcPct val="115000"/>
              </a:lnSpc>
              <a:spcBef>
                <a:spcPts val="0"/>
              </a:spcBef>
              <a:spcAft>
                <a:spcPts val="0"/>
              </a:spcAft>
              <a:buClr>
                <a:schemeClr val="dk2"/>
              </a:buClr>
              <a:buSzPts val="1700"/>
              <a:buChar char="■"/>
              <a:defRPr sz="1700">
                <a:solidFill>
                  <a:schemeClr val="dk2"/>
                </a:solidFill>
              </a:defRPr>
            </a:lvl9pPr>
          </a:lstStyle>
          <a:p/>
        </p:txBody>
      </p:sp>
      <p:sp>
        <p:nvSpPr>
          <p:cNvPr id="12" name="Google Shape;12;g3723cfeef94_0_110"/>
          <p:cNvSpPr txBox="1"/>
          <p:nvPr>
            <p:ph idx="12" type="sldNum"/>
          </p:nvPr>
        </p:nvSpPr>
        <p:spPr>
          <a:xfrm>
            <a:off x="9319704" y="7046639"/>
            <a:ext cx="603600" cy="594900"/>
          </a:xfrm>
          <a:prstGeom prst="rect">
            <a:avLst/>
          </a:prstGeom>
          <a:noFill/>
          <a:ln>
            <a:noFill/>
          </a:ln>
        </p:spPr>
        <p:txBody>
          <a:bodyPr anchorCtr="0" anchor="ctr" bIns="113100" lIns="113100" spcFirstLastPara="1" rIns="113100" wrap="square" tIns="113100">
            <a:normAutofit/>
          </a:bodyPr>
          <a:lstStyle>
            <a:lvl1pPr lvl="0" algn="r">
              <a:buNone/>
              <a:defRPr sz="1200">
                <a:solidFill>
                  <a:schemeClr val="dk2"/>
                </a:solidFill>
              </a:defRPr>
            </a:lvl1pPr>
            <a:lvl2pPr lvl="1" algn="r">
              <a:buNone/>
              <a:defRPr sz="1200">
                <a:solidFill>
                  <a:schemeClr val="dk2"/>
                </a:solidFill>
              </a:defRPr>
            </a:lvl2pPr>
            <a:lvl3pPr lvl="2" algn="r">
              <a:buNone/>
              <a:defRPr sz="1200">
                <a:solidFill>
                  <a:schemeClr val="dk2"/>
                </a:solidFill>
              </a:defRPr>
            </a:lvl3pPr>
            <a:lvl4pPr lvl="3" algn="r">
              <a:buNone/>
              <a:defRPr sz="1200">
                <a:solidFill>
                  <a:schemeClr val="dk2"/>
                </a:solidFill>
              </a:defRPr>
            </a:lvl4pPr>
            <a:lvl5pPr lvl="4" algn="r">
              <a:buNone/>
              <a:defRPr sz="1200">
                <a:solidFill>
                  <a:schemeClr val="dk2"/>
                </a:solidFill>
              </a:defRPr>
            </a:lvl5pPr>
            <a:lvl6pPr lvl="5" algn="r">
              <a:buNone/>
              <a:defRPr sz="1200">
                <a:solidFill>
                  <a:schemeClr val="dk2"/>
                </a:solidFill>
              </a:defRPr>
            </a:lvl6pPr>
            <a:lvl7pPr lvl="6" algn="r">
              <a:buNone/>
              <a:defRPr sz="1200">
                <a:solidFill>
                  <a:schemeClr val="dk2"/>
                </a:solidFill>
              </a:defRPr>
            </a:lvl7pPr>
            <a:lvl8pPr lvl="7" algn="r">
              <a:buNone/>
              <a:defRPr sz="1200">
                <a:solidFill>
                  <a:schemeClr val="dk2"/>
                </a:solidFill>
              </a:defRPr>
            </a:lvl8pPr>
            <a:lvl9pPr lvl="8" algn="r">
              <a:buNone/>
              <a:defRPr sz="1200">
                <a:solidFill>
                  <a:schemeClr val="dk2"/>
                </a:solidFill>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67" name="Shape 67"/>
        <p:cNvGrpSpPr/>
        <p:nvPr/>
      </p:nvGrpSpPr>
      <p:grpSpPr>
        <a:xfrm>
          <a:off x="0" y="0"/>
          <a:ext cx="0" cy="0"/>
          <a:chOff x="0" y="0"/>
          <a:chExt cx="0" cy="0"/>
        </a:xfrm>
      </p:grpSpPr>
      <p:sp>
        <p:nvSpPr>
          <p:cNvPr id="68" name="Google Shape;68;g3723cfeef94_0_491"/>
          <p:cNvSpPr txBox="1"/>
          <p:nvPr>
            <p:ph type="title"/>
          </p:nvPr>
        </p:nvSpPr>
        <p:spPr>
          <a:xfrm>
            <a:off x="342870" y="672482"/>
            <a:ext cx="9372600" cy="865500"/>
          </a:xfrm>
          <a:prstGeom prst="rect">
            <a:avLst/>
          </a:prstGeom>
          <a:noFill/>
          <a:ln>
            <a:noFill/>
          </a:ln>
        </p:spPr>
        <p:txBody>
          <a:bodyPr anchorCtr="0" anchor="t" bIns="107275" lIns="107275" spcFirstLastPara="1" rIns="107275" wrap="square" tIns="107275">
            <a:normAutofit/>
          </a:bodyPr>
          <a:lstStyle>
            <a:lvl1pPr lvl="0">
              <a:spcBef>
                <a:spcPts val="0"/>
              </a:spcBef>
              <a:spcAft>
                <a:spcPts val="0"/>
              </a:spcAft>
              <a:buClr>
                <a:schemeClr val="dk1"/>
              </a:buClr>
              <a:buSzPts val="3300"/>
              <a:buNone/>
              <a:defRPr sz="3300">
                <a:solidFill>
                  <a:schemeClr val="dk1"/>
                </a:solidFill>
              </a:defRPr>
            </a:lvl1pPr>
            <a:lvl2pPr lvl="1">
              <a:spcBef>
                <a:spcPts val="0"/>
              </a:spcBef>
              <a:spcAft>
                <a:spcPts val="0"/>
              </a:spcAft>
              <a:buClr>
                <a:schemeClr val="dk1"/>
              </a:buClr>
              <a:buSzPts val="3300"/>
              <a:buNone/>
              <a:defRPr sz="3300">
                <a:solidFill>
                  <a:schemeClr val="dk1"/>
                </a:solidFill>
              </a:defRPr>
            </a:lvl2pPr>
            <a:lvl3pPr lvl="2">
              <a:spcBef>
                <a:spcPts val="0"/>
              </a:spcBef>
              <a:spcAft>
                <a:spcPts val="0"/>
              </a:spcAft>
              <a:buClr>
                <a:schemeClr val="dk1"/>
              </a:buClr>
              <a:buSzPts val="3300"/>
              <a:buNone/>
              <a:defRPr sz="3300">
                <a:solidFill>
                  <a:schemeClr val="dk1"/>
                </a:solidFill>
              </a:defRPr>
            </a:lvl3pPr>
            <a:lvl4pPr lvl="3">
              <a:spcBef>
                <a:spcPts val="0"/>
              </a:spcBef>
              <a:spcAft>
                <a:spcPts val="0"/>
              </a:spcAft>
              <a:buClr>
                <a:schemeClr val="dk1"/>
              </a:buClr>
              <a:buSzPts val="3300"/>
              <a:buNone/>
              <a:defRPr sz="3300">
                <a:solidFill>
                  <a:schemeClr val="dk1"/>
                </a:solidFill>
              </a:defRPr>
            </a:lvl4pPr>
            <a:lvl5pPr lvl="4">
              <a:spcBef>
                <a:spcPts val="0"/>
              </a:spcBef>
              <a:spcAft>
                <a:spcPts val="0"/>
              </a:spcAft>
              <a:buClr>
                <a:schemeClr val="dk1"/>
              </a:buClr>
              <a:buSzPts val="3300"/>
              <a:buNone/>
              <a:defRPr sz="3300">
                <a:solidFill>
                  <a:schemeClr val="dk1"/>
                </a:solidFill>
              </a:defRPr>
            </a:lvl5pPr>
            <a:lvl6pPr lvl="5">
              <a:spcBef>
                <a:spcPts val="0"/>
              </a:spcBef>
              <a:spcAft>
                <a:spcPts val="0"/>
              </a:spcAft>
              <a:buClr>
                <a:schemeClr val="dk1"/>
              </a:buClr>
              <a:buSzPts val="3300"/>
              <a:buNone/>
              <a:defRPr sz="3300">
                <a:solidFill>
                  <a:schemeClr val="dk1"/>
                </a:solidFill>
              </a:defRPr>
            </a:lvl6pPr>
            <a:lvl7pPr lvl="6">
              <a:spcBef>
                <a:spcPts val="0"/>
              </a:spcBef>
              <a:spcAft>
                <a:spcPts val="0"/>
              </a:spcAft>
              <a:buClr>
                <a:schemeClr val="dk1"/>
              </a:buClr>
              <a:buSzPts val="3300"/>
              <a:buNone/>
              <a:defRPr sz="3300">
                <a:solidFill>
                  <a:schemeClr val="dk1"/>
                </a:solidFill>
              </a:defRPr>
            </a:lvl7pPr>
            <a:lvl8pPr lvl="7">
              <a:spcBef>
                <a:spcPts val="0"/>
              </a:spcBef>
              <a:spcAft>
                <a:spcPts val="0"/>
              </a:spcAft>
              <a:buClr>
                <a:schemeClr val="dk1"/>
              </a:buClr>
              <a:buSzPts val="3300"/>
              <a:buNone/>
              <a:defRPr sz="3300">
                <a:solidFill>
                  <a:schemeClr val="dk1"/>
                </a:solidFill>
              </a:defRPr>
            </a:lvl8pPr>
            <a:lvl9pPr lvl="8">
              <a:spcBef>
                <a:spcPts val="0"/>
              </a:spcBef>
              <a:spcAft>
                <a:spcPts val="0"/>
              </a:spcAft>
              <a:buClr>
                <a:schemeClr val="dk1"/>
              </a:buClr>
              <a:buSzPts val="3300"/>
              <a:buNone/>
              <a:defRPr sz="3300">
                <a:solidFill>
                  <a:schemeClr val="dk1"/>
                </a:solidFill>
              </a:defRPr>
            </a:lvl9pPr>
          </a:lstStyle>
          <a:p/>
        </p:txBody>
      </p:sp>
      <p:sp>
        <p:nvSpPr>
          <p:cNvPr id="69" name="Google Shape;69;g3723cfeef94_0_491"/>
          <p:cNvSpPr txBox="1"/>
          <p:nvPr>
            <p:ph idx="1" type="body"/>
          </p:nvPr>
        </p:nvSpPr>
        <p:spPr>
          <a:xfrm>
            <a:off x="342870" y="1741518"/>
            <a:ext cx="9372600" cy="5162400"/>
          </a:xfrm>
          <a:prstGeom prst="rect">
            <a:avLst/>
          </a:prstGeom>
          <a:noFill/>
          <a:ln>
            <a:noFill/>
          </a:ln>
        </p:spPr>
        <p:txBody>
          <a:bodyPr anchorCtr="0" anchor="t" bIns="107275" lIns="107275" spcFirstLastPara="1" rIns="107275" wrap="square" tIns="107275">
            <a:normAutofit/>
          </a:bodyPr>
          <a:lstStyle>
            <a:lvl1pPr indent="-361950" lvl="0" marL="457200">
              <a:lnSpc>
                <a:spcPct val="115000"/>
              </a:lnSpc>
              <a:spcBef>
                <a:spcPts val="0"/>
              </a:spcBef>
              <a:spcAft>
                <a:spcPts val="0"/>
              </a:spcAft>
              <a:buClr>
                <a:schemeClr val="dk2"/>
              </a:buClr>
              <a:buSzPts val="2100"/>
              <a:buChar char="●"/>
              <a:defRPr sz="2100">
                <a:solidFill>
                  <a:schemeClr val="dk2"/>
                </a:solidFill>
              </a:defRPr>
            </a:lvl1pPr>
            <a:lvl2pPr indent="-330200" lvl="1" marL="914400">
              <a:lnSpc>
                <a:spcPct val="115000"/>
              </a:lnSpc>
              <a:spcBef>
                <a:spcPts val="0"/>
              </a:spcBef>
              <a:spcAft>
                <a:spcPts val="0"/>
              </a:spcAft>
              <a:buClr>
                <a:schemeClr val="dk2"/>
              </a:buClr>
              <a:buSzPts val="1600"/>
              <a:buChar char="○"/>
              <a:defRPr sz="1600">
                <a:solidFill>
                  <a:schemeClr val="dk2"/>
                </a:solidFill>
              </a:defRPr>
            </a:lvl2pPr>
            <a:lvl3pPr indent="-330200" lvl="2" marL="1371600">
              <a:lnSpc>
                <a:spcPct val="115000"/>
              </a:lnSpc>
              <a:spcBef>
                <a:spcPts val="0"/>
              </a:spcBef>
              <a:spcAft>
                <a:spcPts val="0"/>
              </a:spcAft>
              <a:buClr>
                <a:schemeClr val="dk2"/>
              </a:buClr>
              <a:buSzPts val="1600"/>
              <a:buChar char="■"/>
              <a:defRPr sz="1600">
                <a:solidFill>
                  <a:schemeClr val="dk2"/>
                </a:solidFill>
              </a:defRPr>
            </a:lvl3pPr>
            <a:lvl4pPr indent="-330200" lvl="3" marL="1828800">
              <a:lnSpc>
                <a:spcPct val="115000"/>
              </a:lnSpc>
              <a:spcBef>
                <a:spcPts val="0"/>
              </a:spcBef>
              <a:spcAft>
                <a:spcPts val="0"/>
              </a:spcAft>
              <a:buClr>
                <a:schemeClr val="dk2"/>
              </a:buClr>
              <a:buSzPts val="1600"/>
              <a:buChar char="●"/>
              <a:defRPr sz="1600">
                <a:solidFill>
                  <a:schemeClr val="dk2"/>
                </a:solidFill>
              </a:defRPr>
            </a:lvl4pPr>
            <a:lvl5pPr indent="-330200" lvl="4" marL="2286000">
              <a:lnSpc>
                <a:spcPct val="115000"/>
              </a:lnSpc>
              <a:spcBef>
                <a:spcPts val="0"/>
              </a:spcBef>
              <a:spcAft>
                <a:spcPts val="0"/>
              </a:spcAft>
              <a:buClr>
                <a:schemeClr val="dk2"/>
              </a:buClr>
              <a:buSzPts val="1600"/>
              <a:buChar char="○"/>
              <a:defRPr sz="1600">
                <a:solidFill>
                  <a:schemeClr val="dk2"/>
                </a:solidFill>
              </a:defRPr>
            </a:lvl5pPr>
            <a:lvl6pPr indent="-330200" lvl="5" marL="2743200">
              <a:lnSpc>
                <a:spcPct val="115000"/>
              </a:lnSpc>
              <a:spcBef>
                <a:spcPts val="0"/>
              </a:spcBef>
              <a:spcAft>
                <a:spcPts val="0"/>
              </a:spcAft>
              <a:buClr>
                <a:schemeClr val="dk2"/>
              </a:buClr>
              <a:buSzPts val="1600"/>
              <a:buChar char="■"/>
              <a:defRPr sz="1600">
                <a:solidFill>
                  <a:schemeClr val="dk2"/>
                </a:solidFill>
              </a:defRPr>
            </a:lvl6pPr>
            <a:lvl7pPr indent="-330200" lvl="6" marL="3200400">
              <a:lnSpc>
                <a:spcPct val="115000"/>
              </a:lnSpc>
              <a:spcBef>
                <a:spcPts val="0"/>
              </a:spcBef>
              <a:spcAft>
                <a:spcPts val="0"/>
              </a:spcAft>
              <a:buClr>
                <a:schemeClr val="dk2"/>
              </a:buClr>
              <a:buSzPts val="1600"/>
              <a:buChar char="●"/>
              <a:defRPr sz="1600">
                <a:solidFill>
                  <a:schemeClr val="dk2"/>
                </a:solidFill>
              </a:defRPr>
            </a:lvl7pPr>
            <a:lvl8pPr indent="-330200" lvl="7" marL="3657600">
              <a:lnSpc>
                <a:spcPct val="115000"/>
              </a:lnSpc>
              <a:spcBef>
                <a:spcPts val="0"/>
              </a:spcBef>
              <a:spcAft>
                <a:spcPts val="0"/>
              </a:spcAft>
              <a:buClr>
                <a:schemeClr val="dk2"/>
              </a:buClr>
              <a:buSzPts val="1600"/>
              <a:buChar char="○"/>
              <a:defRPr sz="1600">
                <a:solidFill>
                  <a:schemeClr val="dk2"/>
                </a:solidFill>
              </a:defRPr>
            </a:lvl8pPr>
            <a:lvl9pPr indent="-330200" lvl="8" marL="4114800">
              <a:lnSpc>
                <a:spcPct val="115000"/>
              </a:lnSpc>
              <a:spcBef>
                <a:spcPts val="0"/>
              </a:spcBef>
              <a:spcAft>
                <a:spcPts val="0"/>
              </a:spcAft>
              <a:buClr>
                <a:schemeClr val="dk2"/>
              </a:buClr>
              <a:buSzPts val="1600"/>
              <a:buChar char="■"/>
              <a:defRPr sz="1600">
                <a:solidFill>
                  <a:schemeClr val="dk2"/>
                </a:solidFill>
              </a:defRPr>
            </a:lvl9pPr>
          </a:lstStyle>
          <a:p/>
        </p:txBody>
      </p:sp>
      <p:sp>
        <p:nvSpPr>
          <p:cNvPr id="70" name="Google Shape;70;g3723cfeef94_0_491"/>
          <p:cNvSpPr txBox="1"/>
          <p:nvPr>
            <p:ph idx="12" type="sldNum"/>
          </p:nvPr>
        </p:nvSpPr>
        <p:spPr>
          <a:xfrm>
            <a:off x="9319704" y="7046639"/>
            <a:ext cx="603600" cy="594900"/>
          </a:xfrm>
          <a:prstGeom prst="rect">
            <a:avLst/>
          </a:prstGeom>
          <a:noFill/>
          <a:ln>
            <a:noFill/>
          </a:ln>
        </p:spPr>
        <p:txBody>
          <a:bodyPr anchorCtr="0" anchor="ctr" bIns="107275" lIns="107275" spcFirstLastPara="1" rIns="107275" wrap="square" tIns="107275">
            <a:normAutofit/>
          </a:bodyPr>
          <a:lstStyle>
            <a:lvl1pPr lvl="0" algn="r">
              <a:buNone/>
              <a:defRPr sz="1200">
                <a:solidFill>
                  <a:schemeClr val="dk2"/>
                </a:solidFill>
              </a:defRPr>
            </a:lvl1pPr>
            <a:lvl2pPr lvl="1" algn="r">
              <a:buNone/>
              <a:defRPr sz="1200">
                <a:solidFill>
                  <a:schemeClr val="dk2"/>
                </a:solidFill>
              </a:defRPr>
            </a:lvl2pPr>
            <a:lvl3pPr lvl="2" algn="r">
              <a:buNone/>
              <a:defRPr sz="1200">
                <a:solidFill>
                  <a:schemeClr val="dk2"/>
                </a:solidFill>
              </a:defRPr>
            </a:lvl3pPr>
            <a:lvl4pPr lvl="3" algn="r">
              <a:buNone/>
              <a:defRPr sz="1200">
                <a:solidFill>
                  <a:schemeClr val="dk2"/>
                </a:solidFill>
              </a:defRPr>
            </a:lvl4pPr>
            <a:lvl5pPr lvl="4" algn="r">
              <a:buNone/>
              <a:defRPr sz="1200">
                <a:solidFill>
                  <a:schemeClr val="dk2"/>
                </a:solidFill>
              </a:defRPr>
            </a:lvl5pPr>
            <a:lvl6pPr lvl="5" algn="r">
              <a:buNone/>
              <a:defRPr sz="1200">
                <a:solidFill>
                  <a:schemeClr val="dk2"/>
                </a:solidFill>
              </a:defRPr>
            </a:lvl6pPr>
            <a:lvl7pPr lvl="6" algn="r">
              <a:buNone/>
              <a:defRPr sz="1200">
                <a:solidFill>
                  <a:schemeClr val="dk2"/>
                </a:solidFill>
              </a:defRPr>
            </a:lvl7pPr>
            <a:lvl8pPr lvl="7" algn="r">
              <a:buNone/>
              <a:defRPr sz="1200">
                <a:solidFill>
                  <a:schemeClr val="dk2"/>
                </a:solidFill>
              </a:defRPr>
            </a:lvl8pPr>
            <a:lvl9pPr lvl="8" algn="r">
              <a:buNone/>
              <a:defRPr sz="1200">
                <a:solidFill>
                  <a:schemeClr val="dk2"/>
                </a:solidFill>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63" r:id="rId1"/>
    <p:sldLayoutId id="2147483664" r:id="rId2"/>
    <p:sldLayoutId id="2147483665" r:id="rId3"/>
    <p:sldLayoutId id="2147483666" r:id="rId4"/>
    <p:sldLayoutId id="2147483667" r:id="rId5"/>
    <p:sldLayoutId id="2147483668" r:id="rId6"/>
    <p:sldLayoutId id="2147483669" r:id="rId7"/>
    <p:sldLayoutId id="2147483670" r:id="rId8"/>
    <p:sldLayoutId id="2147483671" r:id="rId9"/>
    <p:sldLayoutId id="2147483672" r:id="rId10"/>
    <p:sldLayoutId id="2147483673"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xml"/><Relationship Id="rId3" Type="http://schemas.openxmlformats.org/officeDocument/2006/relationships/image" Target="../media/image5.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1.xml"/><Relationship Id="rId3" Type="http://schemas.openxmlformats.org/officeDocument/2006/relationships/image" Target="../media/image8.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20" Type="http://schemas.openxmlformats.org/officeDocument/2006/relationships/image" Target="../media/image13.png"/><Relationship Id="rId22" Type="http://schemas.openxmlformats.org/officeDocument/2006/relationships/image" Target="../media/image46.png"/><Relationship Id="rId21" Type="http://schemas.openxmlformats.org/officeDocument/2006/relationships/image" Target="../media/image27.png"/><Relationship Id="rId24" Type="http://schemas.openxmlformats.org/officeDocument/2006/relationships/image" Target="../media/image34.png"/><Relationship Id="rId23" Type="http://schemas.openxmlformats.org/officeDocument/2006/relationships/image" Target="../media/image30.png"/><Relationship Id="rId1" Type="http://schemas.openxmlformats.org/officeDocument/2006/relationships/slideLayout" Target="../slideLayouts/slideLayout1.xml"/><Relationship Id="rId2" Type="http://schemas.openxmlformats.org/officeDocument/2006/relationships/notesSlide" Target="../notesSlides/notesSlide13.xml"/><Relationship Id="rId3" Type="http://schemas.openxmlformats.org/officeDocument/2006/relationships/image" Target="../media/image21.png"/><Relationship Id="rId4" Type="http://schemas.openxmlformats.org/officeDocument/2006/relationships/image" Target="../media/image32.png"/><Relationship Id="rId9" Type="http://schemas.openxmlformats.org/officeDocument/2006/relationships/image" Target="../media/image15.png"/><Relationship Id="rId26" Type="http://schemas.openxmlformats.org/officeDocument/2006/relationships/image" Target="../media/image29.png"/><Relationship Id="rId25" Type="http://schemas.openxmlformats.org/officeDocument/2006/relationships/image" Target="../media/image19.png"/><Relationship Id="rId28" Type="http://schemas.openxmlformats.org/officeDocument/2006/relationships/image" Target="../media/image18.png"/><Relationship Id="rId27" Type="http://schemas.openxmlformats.org/officeDocument/2006/relationships/image" Target="../media/image23.png"/><Relationship Id="rId5" Type="http://schemas.openxmlformats.org/officeDocument/2006/relationships/image" Target="../media/image11.png"/><Relationship Id="rId6" Type="http://schemas.openxmlformats.org/officeDocument/2006/relationships/image" Target="../media/image20.png"/><Relationship Id="rId29" Type="http://schemas.openxmlformats.org/officeDocument/2006/relationships/image" Target="../media/image57.png"/><Relationship Id="rId7" Type="http://schemas.openxmlformats.org/officeDocument/2006/relationships/image" Target="../media/image26.png"/><Relationship Id="rId8" Type="http://schemas.openxmlformats.org/officeDocument/2006/relationships/image" Target="../media/image38.png"/><Relationship Id="rId11" Type="http://schemas.openxmlformats.org/officeDocument/2006/relationships/image" Target="../media/image17.png"/><Relationship Id="rId10" Type="http://schemas.openxmlformats.org/officeDocument/2006/relationships/image" Target="../media/image16.png"/><Relationship Id="rId13" Type="http://schemas.openxmlformats.org/officeDocument/2006/relationships/image" Target="../media/image31.png"/><Relationship Id="rId12" Type="http://schemas.openxmlformats.org/officeDocument/2006/relationships/image" Target="../media/image44.png"/><Relationship Id="rId15" Type="http://schemas.openxmlformats.org/officeDocument/2006/relationships/image" Target="../media/image6.png"/><Relationship Id="rId14" Type="http://schemas.openxmlformats.org/officeDocument/2006/relationships/image" Target="../media/image7.png"/><Relationship Id="rId17" Type="http://schemas.openxmlformats.org/officeDocument/2006/relationships/image" Target="../media/image12.png"/><Relationship Id="rId16" Type="http://schemas.openxmlformats.org/officeDocument/2006/relationships/image" Target="../media/image14.png"/><Relationship Id="rId19" Type="http://schemas.openxmlformats.org/officeDocument/2006/relationships/image" Target="../media/image25.png"/><Relationship Id="rId18" Type="http://schemas.openxmlformats.org/officeDocument/2006/relationships/image" Target="../media/image9.png"/></Relationships>
</file>

<file path=ppt/slides/_rels/slide14.xml.rels><?xml version="1.0" encoding="UTF-8" standalone="yes"?><Relationships xmlns="http://schemas.openxmlformats.org/package/2006/relationships"><Relationship Id="rId20" Type="http://schemas.openxmlformats.org/officeDocument/2006/relationships/image" Target="../media/image65.png"/><Relationship Id="rId22" Type="http://schemas.openxmlformats.org/officeDocument/2006/relationships/image" Target="../media/image46.png"/><Relationship Id="rId21" Type="http://schemas.openxmlformats.org/officeDocument/2006/relationships/image" Target="../media/image27.png"/><Relationship Id="rId24" Type="http://schemas.openxmlformats.org/officeDocument/2006/relationships/image" Target="../media/image34.png"/><Relationship Id="rId23" Type="http://schemas.openxmlformats.org/officeDocument/2006/relationships/image" Target="../media/image30.png"/><Relationship Id="rId1" Type="http://schemas.openxmlformats.org/officeDocument/2006/relationships/slideLayout" Target="../slideLayouts/slideLayout14.xml"/><Relationship Id="rId2" Type="http://schemas.openxmlformats.org/officeDocument/2006/relationships/notesSlide" Target="../notesSlides/notesSlide14.xml"/><Relationship Id="rId3" Type="http://schemas.openxmlformats.org/officeDocument/2006/relationships/image" Target="../media/image24.png"/><Relationship Id="rId4" Type="http://schemas.openxmlformats.org/officeDocument/2006/relationships/image" Target="../media/image32.png"/><Relationship Id="rId9" Type="http://schemas.openxmlformats.org/officeDocument/2006/relationships/image" Target="../media/image41.png"/><Relationship Id="rId26" Type="http://schemas.openxmlformats.org/officeDocument/2006/relationships/image" Target="../media/image29.png"/><Relationship Id="rId25" Type="http://schemas.openxmlformats.org/officeDocument/2006/relationships/image" Target="../media/image48.png"/><Relationship Id="rId28" Type="http://schemas.openxmlformats.org/officeDocument/2006/relationships/image" Target="../media/image64.png"/><Relationship Id="rId27" Type="http://schemas.openxmlformats.org/officeDocument/2006/relationships/image" Target="../media/image73.png"/><Relationship Id="rId5" Type="http://schemas.openxmlformats.org/officeDocument/2006/relationships/image" Target="../media/image67.png"/><Relationship Id="rId6" Type="http://schemas.openxmlformats.org/officeDocument/2006/relationships/image" Target="../media/image20.png"/><Relationship Id="rId29" Type="http://schemas.openxmlformats.org/officeDocument/2006/relationships/image" Target="../media/image61.png"/><Relationship Id="rId7" Type="http://schemas.openxmlformats.org/officeDocument/2006/relationships/image" Target="../media/image70.png"/><Relationship Id="rId8" Type="http://schemas.openxmlformats.org/officeDocument/2006/relationships/image" Target="../media/image38.png"/><Relationship Id="rId11" Type="http://schemas.openxmlformats.org/officeDocument/2006/relationships/image" Target="../media/image45.png"/><Relationship Id="rId10" Type="http://schemas.openxmlformats.org/officeDocument/2006/relationships/image" Target="../media/image16.png"/><Relationship Id="rId13" Type="http://schemas.openxmlformats.org/officeDocument/2006/relationships/image" Target="../media/image31.png"/><Relationship Id="rId12" Type="http://schemas.openxmlformats.org/officeDocument/2006/relationships/image" Target="../media/image44.png"/><Relationship Id="rId15" Type="http://schemas.openxmlformats.org/officeDocument/2006/relationships/image" Target="../media/image36.png"/><Relationship Id="rId14" Type="http://schemas.openxmlformats.org/officeDocument/2006/relationships/image" Target="../media/image7.png"/><Relationship Id="rId17" Type="http://schemas.openxmlformats.org/officeDocument/2006/relationships/image" Target="../media/image37.png"/><Relationship Id="rId16" Type="http://schemas.openxmlformats.org/officeDocument/2006/relationships/image" Target="../media/image39.png"/><Relationship Id="rId19" Type="http://schemas.openxmlformats.org/officeDocument/2006/relationships/image" Target="../media/image25.png"/><Relationship Id="rId18" Type="http://schemas.openxmlformats.org/officeDocument/2006/relationships/image" Target="../media/image60.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notesSlide" Target="../notesSlides/notesSlide16.xml"/><Relationship Id="rId3" Type="http://schemas.openxmlformats.org/officeDocument/2006/relationships/image" Target="../media/image24.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notesSlide" Target="../notesSlides/notesSlide17.xml"/><Relationship Id="rId3" Type="http://schemas.openxmlformats.org/officeDocument/2006/relationships/image" Target="../media/image32.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notesSlide" Target="../notesSlides/notesSlide18.xml"/><Relationship Id="rId3" Type="http://schemas.openxmlformats.org/officeDocument/2006/relationships/image" Target="../media/image67.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notesSlide" Target="../notesSlides/notesSlide19.xml"/><Relationship Id="rId3" Type="http://schemas.openxmlformats.org/officeDocument/2006/relationships/image" Target="../media/image20.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notesSlide" Target="../notesSlides/notesSlide20.xml"/><Relationship Id="rId3" Type="http://schemas.openxmlformats.org/officeDocument/2006/relationships/image" Target="../media/image70.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notesSlide" Target="../notesSlides/notesSlide21.xml"/><Relationship Id="rId3" Type="http://schemas.openxmlformats.org/officeDocument/2006/relationships/image" Target="../media/image38.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notesSlide" Target="../notesSlides/notesSlide22.xml"/><Relationship Id="rId3" Type="http://schemas.openxmlformats.org/officeDocument/2006/relationships/image" Target="../media/image41.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notesSlide" Target="../notesSlides/notesSlide23.xml"/><Relationship Id="rId3" Type="http://schemas.openxmlformats.org/officeDocument/2006/relationships/image" Target="../media/image16.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notesSlide" Target="../notesSlides/notesSlide24.xml"/><Relationship Id="rId3" Type="http://schemas.openxmlformats.org/officeDocument/2006/relationships/image" Target="../media/image45.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notesSlide" Target="../notesSlides/notesSlide25.xml"/><Relationship Id="rId3" Type="http://schemas.openxmlformats.org/officeDocument/2006/relationships/image" Target="../media/image44.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notesSlide" Target="../notesSlides/notesSlide26.xml"/><Relationship Id="rId3" Type="http://schemas.openxmlformats.org/officeDocument/2006/relationships/image" Target="../media/image31.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notesSlide" Target="../notesSlides/notesSlide27.xml"/><Relationship Id="rId3" Type="http://schemas.openxmlformats.org/officeDocument/2006/relationships/image" Target="../media/image7.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notesSlide" Target="../notesSlides/notesSlide28.xml"/><Relationship Id="rId3" Type="http://schemas.openxmlformats.org/officeDocument/2006/relationships/image" Target="../media/image36.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notesSlide" Target="../notesSlides/notesSlide29.xml"/><Relationship Id="rId3" Type="http://schemas.openxmlformats.org/officeDocument/2006/relationships/image" Target="../media/image39.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notesSlide" Target="../notesSlides/notesSlide30.xml"/><Relationship Id="rId3" Type="http://schemas.openxmlformats.org/officeDocument/2006/relationships/image" Target="../media/image37.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notesSlide" Target="../notesSlides/notesSlide31.xml"/><Relationship Id="rId3" Type="http://schemas.openxmlformats.org/officeDocument/2006/relationships/image" Target="../media/image60.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notesSlide" Target="../notesSlides/notesSlide32.xml"/><Relationship Id="rId3" Type="http://schemas.openxmlformats.org/officeDocument/2006/relationships/image" Target="../media/image25.pn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notesSlide" Target="../notesSlides/notesSlide33.xml"/><Relationship Id="rId3" Type="http://schemas.openxmlformats.org/officeDocument/2006/relationships/image" Target="../media/image65.pn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notesSlide" Target="../notesSlides/notesSlide34.xml"/><Relationship Id="rId3" Type="http://schemas.openxmlformats.org/officeDocument/2006/relationships/image" Target="../media/image27.pn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notesSlide" Target="../notesSlides/notesSlide35.xml"/><Relationship Id="rId3" Type="http://schemas.openxmlformats.org/officeDocument/2006/relationships/image" Target="../media/image46.pn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notesSlide" Target="../notesSlides/notesSlide36.xml"/><Relationship Id="rId3" Type="http://schemas.openxmlformats.org/officeDocument/2006/relationships/image" Target="../media/image30.pn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notesSlide" Target="../notesSlides/notesSlide37.xml"/><Relationship Id="rId3" Type="http://schemas.openxmlformats.org/officeDocument/2006/relationships/image" Target="../media/image34.pn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notesSlide" Target="../notesSlides/notesSlide38.xml"/><Relationship Id="rId3" Type="http://schemas.openxmlformats.org/officeDocument/2006/relationships/image" Target="../media/image48.pn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notesSlide" Target="../notesSlides/notesSlide39.xml"/><Relationship Id="rId3" Type="http://schemas.openxmlformats.org/officeDocument/2006/relationships/image" Target="../media/image29.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4.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notesSlide" Target="../notesSlides/notesSlide40.xml"/><Relationship Id="rId3" Type="http://schemas.openxmlformats.org/officeDocument/2006/relationships/image" Target="../media/image73.png"/></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notesSlide" Target="../notesSlides/notesSlide41.xml"/><Relationship Id="rId3" Type="http://schemas.openxmlformats.org/officeDocument/2006/relationships/image" Target="../media/image64.png"/></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notesSlide" Target="../notesSlides/notesSlide42.xml"/><Relationship Id="rId3" Type="http://schemas.openxmlformats.org/officeDocument/2006/relationships/image" Target="../media/image61.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5.xml"/><Relationship Id="rId3" Type="http://schemas.openxmlformats.org/officeDocument/2006/relationships/image" Target="../media/image4.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6.xml"/><Relationship Id="rId3" Type="http://schemas.openxmlformats.org/officeDocument/2006/relationships/image" Target="../media/image1.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7.xml"/><Relationship Id="rId3" Type="http://schemas.openxmlformats.org/officeDocument/2006/relationships/image" Target="../media/image2.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8.xml"/><Relationship Id="rId3" Type="http://schemas.openxmlformats.org/officeDocument/2006/relationships/image" Target="../media/image10.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 Id="rId3"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6" name="Shape 116"/>
        <p:cNvGrpSpPr/>
        <p:nvPr/>
      </p:nvGrpSpPr>
      <p:grpSpPr>
        <a:xfrm>
          <a:off x="0" y="0"/>
          <a:ext cx="0" cy="0"/>
          <a:chOff x="0" y="0"/>
          <a:chExt cx="0" cy="0"/>
        </a:xfrm>
      </p:grpSpPr>
      <p:sp>
        <p:nvSpPr>
          <p:cNvPr id="117" name="Google Shape;117;g3723cfeef94_0_0"/>
          <p:cNvSpPr txBox="1"/>
          <p:nvPr>
            <p:ph type="ctrTitle"/>
          </p:nvPr>
        </p:nvSpPr>
        <p:spPr>
          <a:xfrm>
            <a:off x="342879" y="1125136"/>
            <a:ext cx="9372600" cy="3101700"/>
          </a:xfrm>
          <a:prstGeom prst="rect">
            <a:avLst/>
          </a:prstGeom>
          <a:noFill/>
          <a:ln>
            <a:noFill/>
          </a:ln>
        </p:spPr>
        <p:txBody>
          <a:bodyPr anchorCtr="0" anchor="b" bIns="113100" lIns="113100" spcFirstLastPara="1" rIns="113100" wrap="square" tIns="113100">
            <a:normAutofit/>
          </a:bodyPr>
          <a:lstStyle/>
          <a:p>
            <a:pPr indent="0" lvl="0" marL="0" rtl="0" algn="ctr">
              <a:lnSpc>
                <a:spcPct val="90000"/>
              </a:lnSpc>
              <a:spcBef>
                <a:spcPts val="0"/>
              </a:spcBef>
              <a:spcAft>
                <a:spcPts val="0"/>
              </a:spcAft>
              <a:buClr>
                <a:schemeClr val="dk1"/>
              </a:buClr>
              <a:buSzPts val="6600"/>
              <a:buFont typeface="Arial"/>
              <a:buNone/>
            </a:pPr>
            <a:r>
              <a:rPr b="1" lang="en-US" sz="4700">
                <a:highlight>
                  <a:schemeClr val="lt1"/>
                </a:highlight>
                <a:latin typeface="Montserrat"/>
                <a:ea typeface="Montserrat"/>
                <a:cs typeface="Montserrat"/>
                <a:sym typeface="Montserrat"/>
              </a:rPr>
              <a:t>Engineering</a:t>
            </a:r>
            <a:endParaRPr b="1" sz="4700">
              <a:highlight>
                <a:schemeClr val="lt1"/>
              </a:highlight>
              <a:latin typeface="Montserrat"/>
              <a:ea typeface="Montserrat"/>
              <a:cs typeface="Montserrat"/>
              <a:sym typeface="Montserrat"/>
            </a:endParaRPr>
          </a:p>
          <a:p>
            <a:pPr indent="0" lvl="0" marL="0" rtl="0" algn="ctr">
              <a:lnSpc>
                <a:spcPct val="90000"/>
              </a:lnSpc>
              <a:spcBef>
                <a:spcPts val="0"/>
              </a:spcBef>
              <a:spcAft>
                <a:spcPts val="0"/>
              </a:spcAft>
              <a:buClr>
                <a:schemeClr val="dk1"/>
              </a:buClr>
              <a:buSzPts val="6600"/>
              <a:buFont typeface="Arial"/>
              <a:buNone/>
            </a:pPr>
            <a:r>
              <a:rPr b="1" lang="en-US" sz="4700">
                <a:highlight>
                  <a:schemeClr val="lt1"/>
                </a:highlight>
                <a:latin typeface="Montserrat"/>
                <a:ea typeface="Montserrat"/>
                <a:cs typeface="Montserrat"/>
                <a:sym typeface="Montserrat"/>
              </a:rPr>
              <a:t>Remote Sensing</a:t>
            </a:r>
            <a:br>
              <a:rPr b="1" lang="en-US" sz="4700">
                <a:highlight>
                  <a:schemeClr val="lt1"/>
                </a:highlight>
                <a:latin typeface="Montserrat"/>
                <a:ea typeface="Montserrat"/>
                <a:cs typeface="Montserrat"/>
                <a:sym typeface="Montserrat"/>
              </a:rPr>
            </a:br>
            <a:r>
              <a:rPr b="1" lang="en-US" sz="4700">
                <a:highlight>
                  <a:schemeClr val="lt1"/>
                </a:highlight>
                <a:latin typeface="Montserrat"/>
                <a:ea typeface="Montserrat"/>
                <a:cs typeface="Montserrat"/>
                <a:sym typeface="Montserrat"/>
              </a:rPr>
              <a:t>Activities 1-9</a:t>
            </a:r>
            <a:br>
              <a:rPr b="1" lang="en-US" sz="4700">
                <a:highlight>
                  <a:schemeClr val="lt1"/>
                </a:highlight>
                <a:latin typeface="Montserrat"/>
                <a:ea typeface="Montserrat"/>
                <a:cs typeface="Montserrat"/>
                <a:sym typeface="Montserrat"/>
              </a:rPr>
            </a:br>
            <a:r>
              <a:rPr b="1" lang="en-US" sz="4700">
                <a:highlight>
                  <a:schemeClr val="lt1"/>
                </a:highlight>
                <a:latin typeface="Montserrat"/>
                <a:ea typeface="Montserrat"/>
                <a:cs typeface="Montserrat"/>
                <a:sym typeface="Montserrat"/>
              </a:rPr>
              <a:t>Our Ideas Poster</a:t>
            </a:r>
            <a:endParaRPr>
              <a:highlight>
                <a:schemeClr val="lt1"/>
              </a:highlight>
            </a:endParaRPr>
          </a:p>
        </p:txBody>
      </p:sp>
      <p:sp>
        <p:nvSpPr>
          <p:cNvPr id="118" name="Google Shape;118;g3723cfeef94_0_0"/>
          <p:cNvSpPr txBox="1"/>
          <p:nvPr>
            <p:ph idx="1" type="subTitle"/>
          </p:nvPr>
        </p:nvSpPr>
        <p:spPr>
          <a:xfrm>
            <a:off x="342870" y="4683003"/>
            <a:ext cx="9372600" cy="1197600"/>
          </a:xfrm>
          <a:prstGeom prst="rect">
            <a:avLst/>
          </a:prstGeom>
          <a:noFill/>
          <a:ln>
            <a:noFill/>
          </a:ln>
        </p:spPr>
        <p:txBody>
          <a:bodyPr anchorCtr="0" anchor="t" bIns="113100" lIns="113100" spcFirstLastPara="1" rIns="113100" wrap="square" tIns="113100">
            <a:normAutofit lnSpcReduction="10000"/>
          </a:bodyPr>
          <a:lstStyle/>
          <a:p>
            <a:pPr indent="0" lvl="0" marL="0" rtl="0" algn="ctr">
              <a:lnSpc>
                <a:spcPct val="90000"/>
              </a:lnSpc>
              <a:spcBef>
                <a:spcPts val="0"/>
              </a:spcBef>
              <a:spcAft>
                <a:spcPts val="0"/>
              </a:spcAft>
              <a:buSzPts val="3500"/>
              <a:buNone/>
            </a:pPr>
            <a:r>
              <a:rPr lang="en-US" sz="3600">
                <a:solidFill>
                  <a:schemeClr val="dk1"/>
                </a:solidFill>
              </a:rPr>
              <a:t>Prep &amp; Setup Guide with Examples</a:t>
            </a:r>
            <a:endParaRPr sz="3600">
              <a:solidFill>
                <a:schemeClr val="dk1"/>
              </a:solidFill>
            </a:endParaRPr>
          </a:p>
          <a:p>
            <a:pPr indent="0" lvl="0" marL="0" rtl="0" algn="ctr">
              <a:lnSpc>
                <a:spcPct val="90000"/>
              </a:lnSpc>
              <a:spcBef>
                <a:spcPts val="0"/>
              </a:spcBef>
              <a:spcAft>
                <a:spcPts val="0"/>
              </a:spcAft>
              <a:buSzPts val="3500"/>
              <a:buNone/>
            </a:pPr>
            <a:r>
              <a:rPr lang="en-US" sz="3600">
                <a:solidFill>
                  <a:schemeClr val="dk1"/>
                </a:solidFill>
              </a:rPr>
              <a:t>Screen Reader Version - NOT for Print</a:t>
            </a:r>
            <a:endParaRPr sz="3600">
              <a:solidFill>
                <a:schemeClr val="dk1"/>
              </a:solidFill>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4" name="Shape 184"/>
        <p:cNvGrpSpPr/>
        <p:nvPr/>
      </p:nvGrpSpPr>
      <p:grpSpPr>
        <a:xfrm>
          <a:off x="0" y="0"/>
          <a:ext cx="0" cy="0"/>
          <a:chOff x="0" y="0"/>
          <a:chExt cx="0" cy="0"/>
        </a:xfrm>
      </p:grpSpPr>
      <p:pic>
        <p:nvPicPr>
          <p:cNvPr descr="Poster setup for remote sensing science ideas about Mars with cards displaying questions and information on technology, landforms, and landing sites." id="185" name="Google Shape;185;g34a85bdf2cd_0_359" title="1. Engineering Activities 1-9- Remote Sensing Our Ideas Poster - Mockups + Guide (1).png"/>
          <p:cNvPicPr preferRelativeResize="0"/>
          <p:nvPr/>
        </p:nvPicPr>
        <p:blipFill rotWithShape="1">
          <a:blip r:embed="rId3">
            <a:alphaModFix/>
          </a:blip>
          <a:srcRect b="0" l="953" r="1713" t="0"/>
          <a:stretch/>
        </p:blipFill>
        <p:spPr>
          <a:xfrm>
            <a:off x="342875" y="1688550"/>
            <a:ext cx="9372600" cy="5617204"/>
          </a:xfrm>
          <a:prstGeom prst="rect">
            <a:avLst/>
          </a:prstGeom>
          <a:noFill/>
          <a:ln>
            <a:noFill/>
          </a:ln>
        </p:spPr>
      </p:pic>
      <p:sp>
        <p:nvSpPr>
          <p:cNvPr id="186" name="Google Shape;186;g34a85bdf2cd_0_359"/>
          <p:cNvSpPr txBox="1"/>
          <p:nvPr>
            <p:ph type="title"/>
          </p:nvPr>
        </p:nvSpPr>
        <p:spPr>
          <a:xfrm>
            <a:off x="342870" y="672482"/>
            <a:ext cx="9372600" cy="865500"/>
          </a:xfrm>
          <a:prstGeom prst="rect">
            <a:avLst/>
          </a:prstGeom>
        </p:spPr>
        <p:txBody>
          <a:bodyPr anchorCtr="0" anchor="t" bIns="113100" lIns="113100" spcFirstLastPara="1" rIns="113100" wrap="square" tIns="113100">
            <a:normAutofit/>
          </a:bodyPr>
          <a:lstStyle/>
          <a:p>
            <a:pPr indent="0" lvl="0" marL="0" rtl="0" algn="l">
              <a:spcBef>
                <a:spcPts val="0"/>
              </a:spcBef>
              <a:spcAft>
                <a:spcPts val="0"/>
              </a:spcAft>
              <a:buNone/>
            </a:pPr>
            <a:r>
              <a:rPr lang="en-US"/>
              <a:t>Poster Setup with Unfilled Examples</a:t>
            </a:r>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1" name="Shape 191"/>
        <p:cNvGrpSpPr/>
        <p:nvPr/>
      </p:nvGrpSpPr>
      <p:grpSpPr>
        <a:xfrm>
          <a:off x="0" y="0"/>
          <a:ext cx="0" cy="0"/>
          <a:chOff x="0" y="0"/>
          <a:chExt cx="0" cy="0"/>
        </a:xfrm>
      </p:grpSpPr>
      <p:pic>
        <p:nvPicPr>
          <p:cNvPr descr="Poster setup for remote sensing science ideas about Mars with cards displaying questions and information on technology, landforms, and landing sites. Blue text indicates learner examples that have been &quot;written&quot; in. A large text box with the word &quot;EXAMPLE&quot; is stamped across the image." id="192" name="Google Shape;192;g34a85bdf2cd_0_439" title="1. Engineering Activities 1-9- Remote Sensing Our Ideas Poster - Mockups + Guide (2).png"/>
          <p:cNvPicPr preferRelativeResize="0"/>
          <p:nvPr/>
        </p:nvPicPr>
        <p:blipFill rotWithShape="1">
          <a:blip r:embed="rId3">
            <a:alphaModFix/>
          </a:blip>
          <a:srcRect b="0" l="1151" r="2071" t="0"/>
          <a:stretch/>
        </p:blipFill>
        <p:spPr>
          <a:xfrm>
            <a:off x="494300" y="1912500"/>
            <a:ext cx="9069800" cy="5466624"/>
          </a:xfrm>
          <a:prstGeom prst="rect">
            <a:avLst/>
          </a:prstGeom>
          <a:noFill/>
          <a:ln>
            <a:noFill/>
          </a:ln>
        </p:spPr>
      </p:pic>
      <p:sp>
        <p:nvSpPr>
          <p:cNvPr id="193" name="Google Shape;193;g34a85bdf2cd_0_439"/>
          <p:cNvSpPr txBox="1"/>
          <p:nvPr>
            <p:ph type="title"/>
          </p:nvPr>
        </p:nvSpPr>
        <p:spPr>
          <a:xfrm>
            <a:off x="342870" y="672482"/>
            <a:ext cx="9372600" cy="865500"/>
          </a:xfrm>
          <a:prstGeom prst="rect">
            <a:avLst/>
          </a:prstGeom>
        </p:spPr>
        <p:txBody>
          <a:bodyPr anchorCtr="0" anchor="t" bIns="113100" lIns="113100" spcFirstLastPara="1" rIns="113100" wrap="square" tIns="113100">
            <a:normAutofit/>
          </a:bodyPr>
          <a:lstStyle/>
          <a:p>
            <a:pPr indent="0" lvl="0" marL="0" rtl="0" algn="l">
              <a:spcBef>
                <a:spcPts val="0"/>
              </a:spcBef>
              <a:spcAft>
                <a:spcPts val="0"/>
              </a:spcAft>
              <a:buClr>
                <a:schemeClr val="dk1"/>
              </a:buClr>
              <a:buSzPts val="3500"/>
              <a:buFont typeface="Arial"/>
              <a:buNone/>
            </a:pPr>
            <a:r>
              <a:rPr lang="en-US"/>
              <a:t>Poster Setup Layout with Learner Examples</a:t>
            </a:r>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8" name="Shape 198"/>
        <p:cNvGrpSpPr/>
        <p:nvPr/>
      </p:nvGrpSpPr>
      <p:grpSpPr>
        <a:xfrm>
          <a:off x="0" y="0"/>
          <a:ext cx="0" cy="0"/>
          <a:chOff x="0" y="0"/>
          <a:chExt cx="0" cy="0"/>
        </a:xfrm>
      </p:grpSpPr>
      <p:sp>
        <p:nvSpPr>
          <p:cNvPr id="199" name="Google Shape;199;g3723cfeef94_0_547"/>
          <p:cNvSpPr txBox="1"/>
          <p:nvPr>
            <p:ph type="title"/>
          </p:nvPr>
        </p:nvSpPr>
        <p:spPr>
          <a:xfrm>
            <a:off x="691515" y="413810"/>
            <a:ext cx="8675400" cy="1502400"/>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SzPts val="1800"/>
              <a:buNone/>
            </a:pPr>
            <a:r>
              <a:rPr lang="en-US"/>
              <a:t>Details about Learner Examples</a:t>
            </a:r>
            <a:endParaRPr/>
          </a:p>
        </p:txBody>
      </p:sp>
      <p:sp>
        <p:nvSpPr>
          <p:cNvPr id="200" name="Google Shape;200;g3723cfeef94_0_547"/>
          <p:cNvSpPr txBox="1"/>
          <p:nvPr>
            <p:ph idx="1" type="body"/>
          </p:nvPr>
        </p:nvSpPr>
        <p:spPr>
          <a:xfrm>
            <a:off x="691515" y="2069042"/>
            <a:ext cx="8675400" cy="4931400"/>
          </a:xfrm>
          <a:prstGeom prst="rect">
            <a:avLst/>
          </a:prstGeom>
          <a:noFill/>
          <a:ln>
            <a:noFill/>
          </a:ln>
        </p:spPr>
        <p:txBody>
          <a:bodyPr anchorCtr="0" anchor="t" bIns="45700" lIns="91425" spcFirstLastPara="1" rIns="91425" wrap="square" tIns="45700">
            <a:normAutofit/>
          </a:bodyPr>
          <a:lstStyle/>
          <a:p>
            <a:pPr indent="0" lvl="0" marL="0" rtl="0" algn="l">
              <a:lnSpc>
                <a:spcPct val="115000"/>
              </a:lnSpc>
              <a:spcBef>
                <a:spcPts val="1100"/>
              </a:spcBef>
              <a:spcAft>
                <a:spcPts val="0"/>
              </a:spcAft>
              <a:buSzPts val="1800"/>
              <a:buNone/>
            </a:pPr>
            <a:r>
              <a:rPr lang="en-US" sz="2800">
                <a:solidFill>
                  <a:schemeClr val="dk1"/>
                </a:solidFill>
              </a:rPr>
              <a:t>The following two slides are a compromise to allow for alt text readability.</a:t>
            </a:r>
            <a:endParaRPr sz="2800">
              <a:solidFill>
                <a:schemeClr val="dk1"/>
              </a:solidFill>
            </a:endParaRPr>
          </a:p>
          <a:p>
            <a:pPr indent="-381000" lvl="0" marL="457200" rtl="0" algn="l">
              <a:lnSpc>
                <a:spcPct val="115000"/>
              </a:lnSpc>
              <a:spcBef>
                <a:spcPts val="1100"/>
              </a:spcBef>
              <a:spcAft>
                <a:spcPts val="0"/>
              </a:spcAft>
              <a:buSzPts val="2400"/>
              <a:buChar char="•"/>
            </a:pPr>
            <a:r>
              <a:rPr lang="en-US" sz="2800">
                <a:solidFill>
                  <a:schemeClr val="dk1"/>
                </a:solidFill>
              </a:rPr>
              <a:t>They are formatted for visual access, and not necessarily in a way that is best for screen readers, but do allow for alt text for each of the example cards. </a:t>
            </a:r>
            <a:endParaRPr sz="2800">
              <a:solidFill>
                <a:schemeClr val="dk1"/>
              </a:solidFill>
            </a:endParaRPr>
          </a:p>
          <a:p>
            <a:pPr indent="-381000" lvl="0" marL="457200" rtl="0" algn="l">
              <a:lnSpc>
                <a:spcPct val="115000"/>
              </a:lnSpc>
              <a:spcBef>
                <a:spcPts val="0"/>
              </a:spcBef>
              <a:spcAft>
                <a:spcPts val="0"/>
              </a:spcAft>
              <a:buSzPts val="2400"/>
              <a:buChar char="•"/>
            </a:pPr>
            <a:r>
              <a:rPr lang="en-US" sz="2800">
                <a:solidFill>
                  <a:schemeClr val="dk1"/>
                </a:solidFill>
              </a:rPr>
              <a:t>They are optional, and can be skipped if they are not helpful to you.</a:t>
            </a:r>
            <a:endParaRPr sz="2800">
              <a:solidFill>
                <a:schemeClr val="dk1"/>
              </a:solidFill>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D9D9D9"/>
        </a:solidFill>
      </p:bgPr>
    </p:bg>
    <p:spTree>
      <p:nvGrpSpPr>
        <p:cNvPr id="204" name="Shape 204"/>
        <p:cNvGrpSpPr/>
        <p:nvPr/>
      </p:nvGrpSpPr>
      <p:grpSpPr>
        <a:xfrm>
          <a:off x="0" y="0"/>
          <a:ext cx="0" cy="0"/>
          <a:chOff x="0" y="0"/>
          <a:chExt cx="0" cy="0"/>
        </a:xfrm>
      </p:grpSpPr>
      <p:sp>
        <p:nvSpPr>
          <p:cNvPr id="205" name="Google Shape;205;g375d38f5691_0_0"/>
          <p:cNvSpPr txBox="1"/>
          <p:nvPr/>
        </p:nvSpPr>
        <p:spPr>
          <a:xfrm>
            <a:off x="140827" y="51756"/>
            <a:ext cx="4000800" cy="486600"/>
          </a:xfrm>
          <a:prstGeom prst="rect">
            <a:avLst/>
          </a:prstGeom>
          <a:noFill/>
          <a:ln>
            <a:noFill/>
          </a:ln>
        </p:spPr>
        <p:txBody>
          <a:bodyPr anchorCtr="0" anchor="t" bIns="107275" lIns="107275" spcFirstLastPara="1" rIns="107275" wrap="square" tIns="107275">
            <a:noAutofit/>
          </a:bodyPr>
          <a:lstStyle/>
          <a:p>
            <a:pPr indent="0" lvl="0" marL="0" rtl="0" algn="l">
              <a:spcBef>
                <a:spcPts val="0"/>
              </a:spcBef>
              <a:spcAft>
                <a:spcPts val="0"/>
              </a:spcAft>
              <a:buNone/>
            </a:pPr>
            <a:r>
              <a:rPr lang="en-US" sz="1600">
                <a:solidFill>
                  <a:schemeClr val="dk1"/>
                </a:solidFill>
                <a:latin typeface="Raleway SemiBold"/>
                <a:ea typeface="Raleway SemiBold"/>
                <a:cs typeface="Raleway SemiBold"/>
                <a:sym typeface="Raleway SemiBold"/>
              </a:rPr>
              <a:t>Poster Se	tup (Empty </a:t>
            </a:r>
            <a:r>
              <a:rPr lang="en-US" sz="1600" u="sng">
                <a:solidFill>
                  <a:schemeClr val="dk1"/>
                </a:solidFill>
                <a:latin typeface="Raleway SemiBold"/>
                <a:ea typeface="Raleway SemiBold"/>
                <a:cs typeface="Raleway SemiBold"/>
                <a:sym typeface="Raleway SemiBold"/>
              </a:rPr>
              <a:t>Example</a:t>
            </a:r>
            <a:r>
              <a:rPr lang="en-US" sz="1600">
                <a:solidFill>
                  <a:schemeClr val="dk1"/>
                </a:solidFill>
                <a:latin typeface="Raleway SemiBold"/>
                <a:ea typeface="Raleway SemiBold"/>
                <a:cs typeface="Raleway SemiBold"/>
                <a:sym typeface="Raleway SemiBold"/>
              </a:rPr>
              <a:t>)</a:t>
            </a:r>
            <a:endParaRPr sz="1600">
              <a:solidFill>
                <a:schemeClr val="dk1"/>
              </a:solidFill>
              <a:latin typeface="Raleway SemiBold"/>
              <a:ea typeface="Raleway SemiBold"/>
              <a:cs typeface="Raleway SemiBold"/>
              <a:sym typeface="Raleway SemiBold"/>
            </a:endParaRPr>
          </a:p>
        </p:txBody>
      </p:sp>
      <p:sp>
        <p:nvSpPr>
          <p:cNvPr id="206" name="Google Shape;206;g375d38f5691_0_0"/>
          <p:cNvSpPr txBox="1"/>
          <p:nvPr/>
        </p:nvSpPr>
        <p:spPr>
          <a:xfrm>
            <a:off x="3507428" y="215421"/>
            <a:ext cx="3309000" cy="486600"/>
          </a:xfrm>
          <a:prstGeom prst="rect">
            <a:avLst/>
          </a:prstGeom>
          <a:noFill/>
          <a:ln>
            <a:noFill/>
          </a:ln>
        </p:spPr>
        <p:txBody>
          <a:bodyPr anchorCtr="0" anchor="t" bIns="107275" lIns="107275" spcFirstLastPara="1" rIns="107275" wrap="square" tIns="107275">
            <a:noAutofit/>
          </a:bodyPr>
          <a:lstStyle/>
          <a:p>
            <a:pPr indent="0" lvl="0" marL="0" rtl="0" algn="ctr">
              <a:spcBef>
                <a:spcPts val="0"/>
              </a:spcBef>
              <a:spcAft>
                <a:spcPts val="0"/>
              </a:spcAft>
              <a:buNone/>
            </a:pPr>
            <a:r>
              <a:rPr lang="en-US" sz="1600">
                <a:solidFill>
                  <a:schemeClr val="dk1"/>
                </a:solidFill>
                <a:latin typeface="Raleway SemiBold"/>
                <a:ea typeface="Raleway SemiBold"/>
                <a:cs typeface="Raleway SemiBold"/>
                <a:sym typeface="Raleway SemiBold"/>
              </a:rPr>
              <a:t> Our Ideas about Remote Sensing</a:t>
            </a:r>
            <a:endParaRPr sz="1600">
              <a:solidFill>
                <a:schemeClr val="dk1"/>
              </a:solidFill>
              <a:latin typeface="Raleway SemiBold"/>
              <a:ea typeface="Raleway SemiBold"/>
              <a:cs typeface="Raleway SemiBold"/>
              <a:sym typeface="Raleway SemiBold"/>
            </a:endParaRPr>
          </a:p>
          <a:p>
            <a:pPr indent="0" lvl="0" marL="0" rtl="0" algn="ctr">
              <a:spcBef>
                <a:spcPts val="0"/>
              </a:spcBef>
              <a:spcAft>
                <a:spcPts val="0"/>
              </a:spcAft>
              <a:buNone/>
            </a:pPr>
            <a:r>
              <a:rPr lang="en-US" sz="1600">
                <a:solidFill>
                  <a:schemeClr val="dk1"/>
                </a:solidFill>
                <a:latin typeface="Raleway SemiBold"/>
                <a:ea typeface="Raleway SemiBold"/>
                <a:cs typeface="Raleway SemiBold"/>
                <a:sym typeface="Raleway SemiBold"/>
              </a:rPr>
              <a:t>Engineering</a:t>
            </a:r>
            <a:endParaRPr sz="1600">
              <a:solidFill>
                <a:schemeClr val="dk1"/>
              </a:solidFill>
              <a:latin typeface="Raleway SemiBold"/>
              <a:ea typeface="Raleway SemiBold"/>
              <a:cs typeface="Raleway SemiBold"/>
              <a:sym typeface="Raleway SemiBold"/>
            </a:endParaRPr>
          </a:p>
        </p:txBody>
      </p:sp>
      <p:pic>
        <p:nvPicPr>
          <p:cNvPr descr="Card with text &quot;Why is technology important?&#10;&#10;Activity 1 in bottom right corner" id="207" name="Google Shape;207;g375d38f5691_0_0" title="Science.Remote Sensing Activities Our Ideas Poster pages empty_Page_02.png"/>
          <p:cNvPicPr preferRelativeResize="0"/>
          <p:nvPr/>
        </p:nvPicPr>
        <p:blipFill>
          <a:blip r:embed="rId3">
            <a:alphaModFix/>
          </a:blip>
          <a:stretch>
            <a:fillRect/>
          </a:stretch>
        </p:blipFill>
        <p:spPr>
          <a:xfrm>
            <a:off x="186458" y="1226474"/>
            <a:ext cx="1093647" cy="845338"/>
          </a:xfrm>
          <a:prstGeom prst="rect">
            <a:avLst/>
          </a:prstGeom>
          <a:noFill/>
          <a:ln>
            <a:noFill/>
          </a:ln>
        </p:spPr>
      </p:pic>
      <p:pic>
        <p:nvPicPr>
          <p:cNvPr descr="Card with text &quot; How can we redirect light to gather data from a distance?&#10;&#10;Activity 2 in bottom right corner" id="208" name="Google Shape;208;g375d38f5691_0_0" title="Engineering.Remote Sensing Activities Our Ideas Poster with empty pages_Page_03.png"/>
          <p:cNvPicPr preferRelativeResize="0"/>
          <p:nvPr/>
        </p:nvPicPr>
        <p:blipFill>
          <a:blip r:embed="rId4">
            <a:alphaModFix/>
          </a:blip>
          <a:stretch>
            <a:fillRect/>
          </a:stretch>
        </p:blipFill>
        <p:spPr>
          <a:xfrm>
            <a:off x="1358772" y="1226639"/>
            <a:ext cx="1093340" cy="845089"/>
          </a:xfrm>
          <a:prstGeom prst="rect">
            <a:avLst/>
          </a:prstGeom>
          <a:noFill/>
          <a:ln>
            <a:noFill/>
          </a:ln>
        </p:spPr>
      </p:pic>
      <p:pic>
        <p:nvPicPr>
          <p:cNvPr descr="Card with text &quot;What are technologies that redirect light and use it to gather data from a distance?&quot;&#10;&#10;Activity 2 in bottom right corner" id="209" name="Google Shape;209;g375d38f5691_0_0" title="Engineering.Remote Sensing Activities Our Ideas Poster with empty pages_Page_05.png"/>
          <p:cNvPicPr preferRelativeResize="0"/>
          <p:nvPr/>
        </p:nvPicPr>
        <p:blipFill>
          <a:blip r:embed="rId5">
            <a:alphaModFix/>
          </a:blip>
          <a:stretch>
            <a:fillRect/>
          </a:stretch>
        </p:blipFill>
        <p:spPr>
          <a:xfrm>
            <a:off x="807328" y="2452682"/>
            <a:ext cx="1093340" cy="845089"/>
          </a:xfrm>
          <a:prstGeom prst="rect">
            <a:avLst/>
          </a:prstGeom>
          <a:noFill/>
          <a:ln>
            <a:noFill/>
          </a:ln>
        </p:spPr>
      </p:pic>
      <p:pic>
        <p:nvPicPr>
          <p:cNvPr descr="Card with a white background, featuring text and a simple illustration. At the top, the text reads, &quot;System: A group of parts that work together.&quot; Below this, and to the right, is the text, &quot;Remote Sensing is made up systems.&quot; A small illustration is located on the left, showing a spacecraft near the moon, connected by dashed lines to a satellite next to Earth, symbolizing communication. Below the illustration, the caption reads, &quot;Illustration of a spacecraft on the moon sending signals to a satellite, which then sends to Earth.&quot; &#10;&#10;Activity 2 is in the bottom right corner." id="210" name="Google Shape;210;g375d38f5691_0_0" title="Engineering.Remote Sensing Activities Our Ideas Poster with empty pages_Page_06.png"/>
          <p:cNvPicPr preferRelativeResize="0"/>
          <p:nvPr/>
        </p:nvPicPr>
        <p:blipFill>
          <a:blip r:embed="rId6">
            <a:alphaModFix/>
          </a:blip>
          <a:stretch>
            <a:fillRect/>
          </a:stretch>
        </p:blipFill>
        <p:spPr>
          <a:xfrm>
            <a:off x="186469" y="3661233"/>
            <a:ext cx="1093653" cy="845092"/>
          </a:xfrm>
          <a:prstGeom prst="rect">
            <a:avLst/>
          </a:prstGeom>
          <a:noFill/>
          <a:ln>
            <a:noFill/>
          </a:ln>
        </p:spPr>
      </p:pic>
      <p:pic>
        <p:nvPicPr>
          <p:cNvPr descr="Card with text &quot;What are places in your daily lives where people use mirrors to redirect light?&#10;&#10;Activity 2 in bottom right corner" id="211" name="Google Shape;211;g375d38f5691_0_0" title="Engineering.Remote Sensing Activities Our Ideas Poster with empty pages_Page_07.png"/>
          <p:cNvPicPr preferRelativeResize="0"/>
          <p:nvPr/>
        </p:nvPicPr>
        <p:blipFill>
          <a:blip r:embed="rId7">
            <a:alphaModFix/>
          </a:blip>
          <a:stretch>
            <a:fillRect/>
          </a:stretch>
        </p:blipFill>
        <p:spPr>
          <a:xfrm>
            <a:off x="1358771" y="3678707"/>
            <a:ext cx="1093340" cy="845089"/>
          </a:xfrm>
          <a:prstGeom prst="rect">
            <a:avLst/>
          </a:prstGeom>
          <a:noFill/>
          <a:ln>
            <a:noFill/>
          </a:ln>
        </p:spPr>
      </p:pic>
      <p:pic>
        <p:nvPicPr>
          <p:cNvPr descr="Card with text &quot;How can we gather information about Mars from far away?&quot;&#10;&#10;Activity 2 in bottom right corner" id="212" name="Google Shape;212;g375d38f5691_0_0" title="Engineering.Remote Sensing Activities Our Ideas Poster with empty pages_Page_04.png"/>
          <p:cNvPicPr preferRelativeResize="0"/>
          <p:nvPr/>
        </p:nvPicPr>
        <p:blipFill>
          <a:blip r:embed="rId8">
            <a:alphaModFix/>
          </a:blip>
          <a:stretch>
            <a:fillRect/>
          </a:stretch>
        </p:blipFill>
        <p:spPr>
          <a:xfrm>
            <a:off x="3985698" y="1119378"/>
            <a:ext cx="1093340" cy="845089"/>
          </a:xfrm>
          <a:prstGeom prst="rect">
            <a:avLst/>
          </a:prstGeom>
          <a:noFill/>
          <a:ln>
            <a:noFill/>
          </a:ln>
        </p:spPr>
      </p:pic>
      <p:pic>
        <p:nvPicPr>
          <p:cNvPr descr="Card with text &quot;How can we use a system to redirect light to gather data from a distance?&quot;&#10;&#10;Activity 3 in bottom right corner" id="213" name="Google Shape;213;g375d38f5691_0_0" title="Engineering.Remote Sensing Activities Our Ideas Poster with empty pages_Page_08.png"/>
          <p:cNvPicPr preferRelativeResize="0"/>
          <p:nvPr/>
        </p:nvPicPr>
        <p:blipFill>
          <a:blip r:embed="rId9">
            <a:alphaModFix/>
          </a:blip>
          <a:stretch>
            <a:fillRect/>
          </a:stretch>
        </p:blipFill>
        <p:spPr>
          <a:xfrm>
            <a:off x="2682961" y="2460390"/>
            <a:ext cx="1093340" cy="845089"/>
          </a:xfrm>
          <a:prstGeom prst="rect">
            <a:avLst/>
          </a:prstGeom>
          <a:noFill/>
          <a:ln>
            <a:noFill/>
          </a:ln>
        </p:spPr>
      </p:pic>
      <p:pic>
        <p:nvPicPr>
          <p:cNvPr descr="Card with text &quot;Portable: Easy to move around. Remote Sensing is made up systems are portable. Illustration of a satellite to orbit Earth.&quot;&#10;&#10;&#10;Activity 3 in bottom right corner" id="214" name="Google Shape;214;g375d38f5691_0_0" title="Engineering.Remote Sensing Activities Our Ideas Poster with empty pages_Page_09.png"/>
          <p:cNvPicPr preferRelativeResize="0"/>
          <p:nvPr/>
        </p:nvPicPr>
        <p:blipFill>
          <a:blip r:embed="rId10">
            <a:alphaModFix/>
          </a:blip>
          <a:stretch>
            <a:fillRect/>
          </a:stretch>
        </p:blipFill>
        <p:spPr>
          <a:xfrm>
            <a:off x="3873951" y="2477261"/>
            <a:ext cx="1093293" cy="845088"/>
          </a:xfrm>
          <a:prstGeom prst="rect">
            <a:avLst/>
          </a:prstGeom>
          <a:noFill/>
          <a:ln>
            <a:noFill/>
          </a:ln>
        </p:spPr>
      </p:pic>
      <p:pic>
        <p:nvPicPr>
          <p:cNvPr descr="Card with text &quot;How might someone use remote sensing technologies in everyday life?&quot;&#10;&#10;&#10;Activity 3 in bottom right corner" id="215" name="Google Shape;215;g375d38f5691_0_0" title="Engineering.Remote Sensing Activities Our Ideas Poster with empty pages_Page_12.png"/>
          <p:cNvPicPr preferRelativeResize="0"/>
          <p:nvPr/>
        </p:nvPicPr>
        <p:blipFill>
          <a:blip r:embed="rId11">
            <a:alphaModFix/>
          </a:blip>
          <a:stretch>
            <a:fillRect/>
          </a:stretch>
        </p:blipFill>
        <p:spPr>
          <a:xfrm>
            <a:off x="5035570" y="2900142"/>
            <a:ext cx="1093340" cy="845089"/>
          </a:xfrm>
          <a:prstGeom prst="rect">
            <a:avLst/>
          </a:prstGeom>
          <a:noFill/>
          <a:ln>
            <a:noFill/>
          </a:ln>
        </p:spPr>
      </p:pic>
      <p:pic>
        <p:nvPicPr>
          <p:cNvPr descr="Card with text &quot;What questions do you still have?&quot;&#10;&#10;&#10;Activity 3 in bottom right corner" id="216" name="Google Shape;216;g375d38f5691_0_0" title="Engineering.Remote Sensing Activities Our Ideas Poster with empty pages_Page_10.png"/>
          <p:cNvPicPr preferRelativeResize="0"/>
          <p:nvPr/>
        </p:nvPicPr>
        <p:blipFill>
          <a:blip r:embed="rId12">
            <a:alphaModFix/>
          </a:blip>
          <a:stretch>
            <a:fillRect/>
          </a:stretch>
        </p:blipFill>
        <p:spPr>
          <a:xfrm>
            <a:off x="2682968" y="3657015"/>
            <a:ext cx="1093340" cy="845089"/>
          </a:xfrm>
          <a:prstGeom prst="rect">
            <a:avLst/>
          </a:prstGeom>
          <a:noFill/>
          <a:ln>
            <a:noFill/>
          </a:ln>
        </p:spPr>
      </p:pic>
      <p:pic>
        <p:nvPicPr>
          <p:cNvPr descr="Card with text &quot;Remote Sensing: Collecting information from a distance&quot; followed by an illustration of an artist rendition of Mars Reconnaissance Orbiter (MRO) collecting temperature, pressure, dust and water vapor concentration above Mars (Source: NASA/JPL)&#10;&#10;&#10;Activity 3 in bottom right corner" id="217" name="Google Shape;217;g375d38f5691_0_0" title="Engineering.Remote Sensing Activities Our Ideas Poster with empty pages_Page_11.png"/>
          <p:cNvPicPr preferRelativeResize="0"/>
          <p:nvPr/>
        </p:nvPicPr>
        <p:blipFill>
          <a:blip r:embed="rId13">
            <a:alphaModFix/>
          </a:blip>
          <a:stretch>
            <a:fillRect/>
          </a:stretch>
        </p:blipFill>
        <p:spPr>
          <a:xfrm>
            <a:off x="3873941" y="3661238"/>
            <a:ext cx="1093283" cy="845086"/>
          </a:xfrm>
          <a:prstGeom prst="rect">
            <a:avLst/>
          </a:prstGeom>
          <a:noFill/>
          <a:ln>
            <a:noFill/>
          </a:ln>
        </p:spPr>
      </p:pic>
      <p:pic>
        <p:nvPicPr>
          <p:cNvPr descr="Card with the NASA logo on the left side, which consists of a blue circle with white stars and a red chevron shape. The letters &quot;N-A-S-A&quot; are written in white across the blue circle. To the right of the logo, text states, &quot;NASA is interested in finding out what planets are made of because this can tell them about a planet’s history&quot;&#10;&#10;Activity 4 in the bottom right corner" id="218" name="Google Shape;218;g375d38f5691_0_0" title="Engineering.Remote Sensing Activities Our Ideas Poster with empty pages_Page_13.png"/>
          <p:cNvPicPr preferRelativeResize="0"/>
          <p:nvPr/>
        </p:nvPicPr>
        <p:blipFill>
          <a:blip r:embed="rId14">
            <a:alphaModFix/>
          </a:blip>
          <a:stretch>
            <a:fillRect/>
          </a:stretch>
        </p:blipFill>
        <p:spPr>
          <a:xfrm>
            <a:off x="1386435" y="5163310"/>
            <a:ext cx="1093652" cy="845361"/>
          </a:xfrm>
          <a:prstGeom prst="rect">
            <a:avLst/>
          </a:prstGeom>
          <a:noFill/>
          <a:ln>
            <a:noFill/>
          </a:ln>
        </p:spPr>
      </p:pic>
      <p:pic>
        <p:nvPicPr>
          <p:cNvPr descr="Card with a T-chart layout labeled &quot;Scraper Investigation.&quot; It has two columns with the headers &quot;Texture&quot; on the left and &quot;Scraper Material&quot; on the right. The column labeled &quot;Scraper Material&quot; features images of several small objects: wooden popsicle sticks, colorful plastic straws, and a bundle of black, thin rods.&#10;&#10;Activity 4 is in the bottom right corner." id="219" name="Google Shape;219;g375d38f5691_0_0" title="16 Scraper investigation.png"/>
          <p:cNvPicPr preferRelativeResize="0"/>
          <p:nvPr/>
        </p:nvPicPr>
        <p:blipFill rotWithShape="1">
          <a:blip r:embed="rId15">
            <a:alphaModFix/>
          </a:blip>
          <a:srcRect b="29" l="0" r="0" t="29"/>
          <a:stretch/>
        </p:blipFill>
        <p:spPr>
          <a:xfrm>
            <a:off x="2589512" y="5165157"/>
            <a:ext cx="1093340" cy="845089"/>
          </a:xfrm>
          <a:prstGeom prst="rect">
            <a:avLst/>
          </a:prstGeom>
          <a:noFill/>
          <a:ln>
            <a:noFill/>
          </a:ln>
        </p:spPr>
      </p:pic>
      <p:pic>
        <p:nvPicPr>
          <p:cNvPr descr="Card with text &quot;How can we learn what the surface of Mars is made of?&quot; &#10;&#10;Activity 4 in bottom right corner" id="220" name="Google Shape;220;g375d38f5691_0_0" title="15 How can we learn what the surface.png"/>
          <p:cNvPicPr preferRelativeResize="0"/>
          <p:nvPr/>
        </p:nvPicPr>
        <p:blipFill rotWithShape="1">
          <a:blip r:embed="rId16">
            <a:alphaModFix/>
          </a:blip>
          <a:srcRect b="49" l="0" r="0" t="49"/>
          <a:stretch/>
        </p:blipFill>
        <p:spPr>
          <a:xfrm>
            <a:off x="3792275" y="5152826"/>
            <a:ext cx="1087832" cy="840561"/>
          </a:xfrm>
          <a:prstGeom prst="rect">
            <a:avLst/>
          </a:prstGeom>
          <a:noFill/>
          <a:ln>
            <a:noFill/>
          </a:ln>
        </p:spPr>
      </p:pic>
      <p:pic>
        <p:nvPicPr>
          <p:cNvPr descr="Blank card except for Activity 4 in bottom right corner" id="221" name="Google Shape;221;g375d38f5691_0_0" title="13 Blank activity 4.png"/>
          <p:cNvPicPr preferRelativeResize="0"/>
          <p:nvPr/>
        </p:nvPicPr>
        <p:blipFill rotWithShape="1">
          <a:blip r:embed="rId17">
            <a:alphaModFix/>
          </a:blip>
          <a:srcRect b="29" l="0" r="0" t="29"/>
          <a:stretch/>
        </p:blipFill>
        <p:spPr>
          <a:xfrm>
            <a:off x="1386758" y="6347295"/>
            <a:ext cx="1093340" cy="845089"/>
          </a:xfrm>
          <a:prstGeom prst="rect">
            <a:avLst/>
          </a:prstGeom>
          <a:noFill/>
          <a:ln>
            <a:noFill/>
          </a:ln>
        </p:spPr>
      </p:pic>
      <p:pic>
        <p:nvPicPr>
          <p:cNvPr descr="Card with text &quot;How can we learn what the surface of Mars is made of?&quot; with blue example text &#10;- we can design technologies like filters that use light to identify minerals&#10;&#10;Activity 4 in bottom right corner" id="222" name="Google Shape;222;g375d38f5691_0_0" title="14 Filter Investigation.png"/>
          <p:cNvPicPr preferRelativeResize="0"/>
          <p:nvPr/>
        </p:nvPicPr>
        <p:blipFill rotWithShape="1">
          <a:blip r:embed="rId18">
            <a:alphaModFix/>
          </a:blip>
          <a:srcRect b="29" l="0" r="0" t="29"/>
          <a:stretch/>
        </p:blipFill>
        <p:spPr>
          <a:xfrm>
            <a:off x="2589528" y="6373937"/>
            <a:ext cx="1093340" cy="845089"/>
          </a:xfrm>
          <a:prstGeom prst="rect">
            <a:avLst/>
          </a:prstGeom>
          <a:noFill/>
          <a:ln>
            <a:noFill/>
          </a:ln>
        </p:spPr>
      </p:pic>
      <p:pic>
        <p:nvPicPr>
          <p:cNvPr descr="Card with text &quot;What questions do you still have?&quot;&#10;&#10;&#10;Activity 4 in bottom right corner" id="223" name="Google Shape;223;g375d38f5691_0_0" title="Engineering.Remote Sensing Activities Our Ideas Poster with empty pages_Page_18.png"/>
          <p:cNvPicPr preferRelativeResize="0"/>
          <p:nvPr/>
        </p:nvPicPr>
        <p:blipFill>
          <a:blip r:embed="rId19">
            <a:alphaModFix/>
          </a:blip>
          <a:stretch>
            <a:fillRect/>
          </a:stretch>
        </p:blipFill>
        <p:spPr>
          <a:xfrm>
            <a:off x="3792275" y="6386425"/>
            <a:ext cx="1093340" cy="845089"/>
          </a:xfrm>
          <a:prstGeom prst="rect">
            <a:avLst/>
          </a:prstGeom>
          <a:noFill/>
          <a:ln>
            <a:noFill/>
          </a:ln>
        </p:spPr>
      </p:pic>
      <p:pic>
        <p:nvPicPr>
          <p:cNvPr descr="Card with text &quot;How can we learn about the shape of the surface of Mars?&#10;&#10;&#10;Activity 5 in bottom right corner" id="224" name="Google Shape;224;g375d38f5691_0_0" title="Engineering.Remote Sensing Activities Our Ideas Poster with empty pages_Page_19.png"/>
          <p:cNvPicPr preferRelativeResize="0"/>
          <p:nvPr/>
        </p:nvPicPr>
        <p:blipFill>
          <a:blip r:embed="rId20">
            <a:alphaModFix/>
          </a:blip>
          <a:stretch>
            <a:fillRect/>
          </a:stretch>
        </p:blipFill>
        <p:spPr>
          <a:xfrm>
            <a:off x="6451133" y="1119376"/>
            <a:ext cx="1093340" cy="845089"/>
          </a:xfrm>
          <a:prstGeom prst="rect">
            <a:avLst/>
          </a:prstGeom>
          <a:noFill/>
          <a:ln>
            <a:noFill/>
          </a:ln>
        </p:spPr>
      </p:pic>
      <p:pic>
        <p:nvPicPr>
          <p:cNvPr descr="Card about LIDAR, a technology that uses lasers to measure distance. At the top center, the word &quot;LIDAR&quot; is prominently displayed in large, bold letters. On the left side, the acronym is expanded vertically with each letter capitalized and underlined: &quot;Light Detection And Ranging.&quot; To the right, a concise description reads, &quot;A technique that uses lasers to measure distance.&quot; Beneath the text, there are two grayscale illustrations. The first shows a side view of an airplane emitting a mesh of parallel lines downward towards undulating terrain, demonstrating how LIDAR scans the landscape. The second illustration provides a three-dimensional depiction of a terrain map generated by LIDAR data, with shaded relief to indicate elevation changes. Below the illustrations, a caption reads, &quot;Illustration of airplane using LiDAR.&quot; &#10;&#10;The bottom right corner has the label &quot;Activity 5.&quot;" id="225" name="Google Shape;225;g375d38f5691_0_0"/>
          <p:cNvPicPr preferRelativeResize="0"/>
          <p:nvPr/>
        </p:nvPicPr>
        <p:blipFill>
          <a:blip r:embed="rId21">
            <a:alphaModFix/>
          </a:blip>
          <a:stretch>
            <a:fillRect/>
          </a:stretch>
        </p:blipFill>
        <p:spPr>
          <a:xfrm>
            <a:off x="7576181" y="1122332"/>
            <a:ext cx="1087832" cy="840595"/>
          </a:xfrm>
          <a:prstGeom prst="rect">
            <a:avLst/>
          </a:prstGeom>
          <a:noFill/>
          <a:ln>
            <a:noFill/>
          </a:ln>
        </p:spPr>
      </p:pic>
      <p:pic>
        <p:nvPicPr>
          <p:cNvPr descr="Card with text &quot;Bird's-eye view: A perspective from above&quot; with an image of Gale Crater on Mars as seen from above. The crater is circular with rugged edges and various shades of brown and gray, indicating varied terrain and textures. The caption reads &quot;Birds eye view looking down on Gale Crater on Mars. (Source: NASA Viking Orbiter)&#10;&#10;Activity 5 in bottom right corner" id="226" name="Google Shape;226;g375d38f5691_0_0" title="Engineering.Remote Sensing Activities Our Ideas Poster with empty pages_Page_23.png"/>
          <p:cNvPicPr preferRelativeResize="0"/>
          <p:nvPr/>
        </p:nvPicPr>
        <p:blipFill>
          <a:blip r:embed="rId22">
            <a:alphaModFix/>
          </a:blip>
          <a:stretch>
            <a:fillRect/>
          </a:stretch>
        </p:blipFill>
        <p:spPr>
          <a:xfrm>
            <a:off x="8695719" y="1119344"/>
            <a:ext cx="1087841" cy="845087"/>
          </a:xfrm>
          <a:prstGeom prst="rect">
            <a:avLst/>
          </a:prstGeom>
          <a:noFill/>
          <a:ln>
            <a:noFill/>
          </a:ln>
        </p:spPr>
      </p:pic>
      <p:pic>
        <p:nvPicPr>
          <p:cNvPr descr="Card with text &quot;Topography: The shape of the land in an area. Topo: place, Graph: to write or draw: On the left is a a contour line illustration. &#10;&#10;Activity 4 on the bottom right corner" id="227" name="Google Shape;227;g375d38f5691_0_0" title="Engineering.Remote Sensing Activities Our Ideas Poster with empty pages_Page_21.png"/>
          <p:cNvPicPr preferRelativeResize="0"/>
          <p:nvPr/>
        </p:nvPicPr>
        <p:blipFill>
          <a:blip r:embed="rId23">
            <a:alphaModFix/>
          </a:blip>
          <a:stretch>
            <a:fillRect/>
          </a:stretch>
        </p:blipFill>
        <p:spPr>
          <a:xfrm>
            <a:off x="6451135" y="2367422"/>
            <a:ext cx="1093340" cy="845089"/>
          </a:xfrm>
          <a:prstGeom prst="rect">
            <a:avLst/>
          </a:prstGeom>
          <a:noFill/>
          <a:ln>
            <a:noFill/>
          </a:ln>
        </p:spPr>
      </p:pic>
      <p:pic>
        <p:nvPicPr>
          <p:cNvPr descr="Card titled &quot;Physical Properties: The shape &amp; texture of a surface.&quot; It features a photograph of a rocky and barren landscape, likely of a desert or another planet's surface. The terrain is covered in small rocks and has a reddish-brown hue, with the horizon visible in the background. There are two pieces of material in the foreground, one of folded soft material and the other a blue solar panel.&#10;&#10;Ready SET Go 5 in bottom right corner" id="228" name="Google Shape;228;g375d38f5691_0_0" title="Engineering.Remote Sensing Activities Our Ideas Poster with empty pages_Page_20.png"/>
          <p:cNvPicPr preferRelativeResize="0"/>
          <p:nvPr/>
        </p:nvPicPr>
        <p:blipFill>
          <a:blip r:embed="rId24">
            <a:alphaModFix/>
          </a:blip>
          <a:stretch>
            <a:fillRect/>
          </a:stretch>
        </p:blipFill>
        <p:spPr>
          <a:xfrm>
            <a:off x="7573265" y="2367420"/>
            <a:ext cx="1093652" cy="845089"/>
          </a:xfrm>
          <a:prstGeom prst="rect">
            <a:avLst/>
          </a:prstGeom>
          <a:noFill/>
          <a:ln>
            <a:noFill/>
          </a:ln>
        </p:spPr>
      </p:pic>
      <p:pic>
        <p:nvPicPr>
          <p:cNvPr descr="Card with text &quot;When might someone need to know about topography in everyday life?&#10;&#10;Activity 5 in bottom right corner" id="229" name="Google Shape;229;g375d38f5691_0_0" title="Engineering.Remote Sensing Activities Our Ideas Poster with empty pages_Page_24.png"/>
          <p:cNvPicPr preferRelativeResize="0"/>
          <p:nvPr/>
        </p:nvPicPr>
        <p:blipFill>
          <a:blip r:embed="rId25">
            <a:alphaModFix/>
          </a:blip>
          <a:stretch>
            <a:fillRect/>
          </a:stretch>
        </p:blipFill>
        <p:spPr>
          <a:xfrm>
            <a:off x="8695724" y="2367417"/>
            <a:ext cx="1093340" cy="845089"/>
          </a:xfrm>
          <a:prstGeom prst="rect">
            <a:avLst/>
          </a:prstGeom>
          <a:noFill/>
          <a:ln>
            <a:noFill/>
          </a:ln>
        </p:spPr>
      </p:pic>
      <p:pic>
        <p:nvPicPr>
          <p:cNvPr descr="Card with text &quot;What questions do you still have?&quot;&#10;&#10;Activity 5 in bottom right corner" id="230" name="Google Shape;230;g375d38f5691_0_0" title="Engineering.Remote Sensing Activities Our Ideas Poster with empty pages_Page_25.png"/>
          <p:cNvPicPr preferRelativeResize="0"/>
          <p:nvPr/>
        </p:nvPicPr>
        <p:blipFill>
          <a:blip r:embed="rId26">
            <a:alphaModFix/>
          </a:blip>
          <a:stretch>
            <a:fillRect/>
          </a:stretch>
        </p:blipFill>
        <p:spPr>
          <a:xfrm>
            <a:off x="7602381" y="3572142"/>
            <a:ext cx="1093340" cy="845089"/>
          </a:xfrm>
          <a:prstGeom prst="rect">
            <a:avLst/>
          </a:prstGeom>
          <a:noFill/>
          <a:ln>
            <a:noFill/>
          </a:ln>
        </p:spPr>
      </p:pic>
      <p:pic>
        <p:nvPicPr>
          <p:cNvPr descr="Card with text &quot;How can we create remote sensing devices to gather different types of data from a distance?&#10;&#10;Activity 6 in bottom right corner" id="231" name="Google Shape;231;g375d38f5691_0_0" title="Engineering.Remote Sensing Activities Our Ideas Poster with empty pages_Page_26.png"/>
          <p:cNvPicPr preferRelativeResize="0"/>
          <p:nvPr/>
        </p:nvPicPr>
        <p:blipFill>
          <a:blip r:embed="rId27">
            <a:alphaModFix/>
          </a:blip>
          <a:stretch>
            <a:fillRect/>
          </a:stretch>
        </p:blipFill>
        <p:spPr>
          <a:xfrm>
            <a:off x="5482360" y="5450871"/>
            <a:ext cx="1093340" cy="845089"/>
          </a:xfrm>
          <a:prstGeom prst="rect">
            <a:avLst/>
          </a:prstGeom>
          <a:noFill/>
          <a:ln>
            <a:noFill/>
          </a:ln>
        </p:spPr>
      </p:pic>
      <p:pic>
        <p:nvPicPr>
          <p:cNvPr descr="Card with text &quot;How can we improve our remote sensing devices?&quot;&#10;&#10;Activity 7 in bottom right corner" id="232" name="Google Shape;232;g375d38f5691_0_0" title="Engineering.Remote Sensing Activities Our Ideas Poster with empty pages_Page_27.png"/>
          <p:cNvPicPr preferRelativeResize="0"/>
          <p:nvPr/>
        </p:nvPicPr>
        <p:blipFill>
          <a:blip r:embed="rId28">
            <a:alphaModFix/>
          </a:blip>
          <a:stretch>
            <a:fillRect/>
          </a:stretch>
        </p:blipFill>
        <p:spPr>
          <a:xfrm>
            <a:off x="6673637" y="5450881"/>
            <a:ext cx="1093340" cy="845089"/>
          </a:xfrm>
          <a:prstGeom prst="rect">
            <a:avLst/>
          </a:prstGeom>
          <a:noFill/>
          <a:ln>
            <a:noFill/>
          </a:ln>
        </p:spPr>
      </p:pic>
      <p:pic>
        <p:nvPicPr>
          <p:cNvPr descr="Card with text &quot;How can we share information about our remote sensing design with others?&quot;&#10;&#10;Activity 8 &amp; 9 in bottom right corner" id="233" name="Google Shape;233;g375d38f5691_0_0" title="Engineering.Remote Sensing Activities Our Ideas Poster with empty pages_Page_28.png"/>
          <p:cNvPicPr preferRelativeResize="0"/>
          <p:nvPr/>
        </p:nvPicPr>
        <p:blipFill>
          <a:blip r:embed="rId29">
            <a:alphaModFix/>
          </a:blip>
          <a:stretch>
            <a:fillRect/>
          </a:stretch>
        </p:blipFill>
        <p:spPr>
          <a:xfrm>
            <a:off x="7806339" y="5450907"/>
            <a:ext cx="1093340" cy="845089"/>
          </a:xfrm>
          <a:prstGeom prst="rect">
            <a:avLst/>
          </a:prstGeom>
          <a:noFill/>
          <a:ln>
            <a:noFill/>
          </a:ln>
        </p:spPr>
      </p:pic>
      <p:sp>
        <p:nvSpPr>
          <p:cNvPr id="234" name="Google Shape;234;g375d38f5691_0_0"/>
          <p:cNvSpPr/>
          <p:nvPr/>
        </p:nvSpPr>
        <p:spPr>
          <a:xfrm flipH="1">
            <a:off x="5050625" y="5311453"/>
            <a:ext cx="22200" cy="2045700"/>
          </a:xfrm>
          <a:prstGeom prst="rect">
            <a:avLst/>
          </a:prstGeom>
          <a:solidFill>
            <a:srgbClr val="674EA7"/>
          </a:solidFill>
          <a:ln>
            <a:noFill/>
          </a:ln>
        </p:spPr>
        <p:txBody>
          <a:bodyPr anchorCtr="0" anchor="ctr" bIns="107275" lIns="107275" spcFirstLastPara="1" rIns="107275" wrap="square" tIns="107275">
            <a:noAutofit/>
          </a:bodyPr>
          <a:lstStyle/>
          <a:p>
            <a:pPr indent="0" lvl="0" marL="0" rtl="0" algn="ctr">
              <a:spcBef>
                <a:spcPts val="0"/>
              </a:spcBef>
              <a:spcAft>
                <a:spcPts val="0"/>
              </a:spcAft>
              <a:buNone/>
            </a:pPr>
            <a:r>
              <a:t/>
            </a:r>
            <a:endParaRPr sz="1600"/>
          </a:p>
        </p:txBody>
      </p:sp>
      <p:sp>
        <p:nvSpPr>
          <p:cNvPr id="235" name="Google Shape;235;g375d38f5691_0_0"/>
          <p:cNvSpPr/>
          <p:nvPr/>
        </p:nvSpPr>
        <p:spPr>
          <a:xfrm flipH="1" rot="5400000">
            <a:off x="7320788" y="3646126"/>
            <a:ext cx="29400" cy="3128400"/>
          </a:xfrm>
          <a:prstGeom prst="rect">
            <a:avLst/>
          </a:prstGeom>
          <a:solidFill>
            <a:srgbClr val="674EA7"/>
          </a:solidFill>
          <a:ln>
            <a:noFill/>
          </a:ln>
        </p:spPr>
        <p:txBody>
          <a:bodyPr anchorCtr="0" anchor="ctr" bIns="107275" lIns="107275" spcFirstLastPara="1" rIns="107275" wrap="square" tIns="107275">
            <a:noAutofit/>
          </a:bodyPr>
          <a:lstStyle/>
          <a:p>
            <a:pPr indent="0" lvl="0" marL="0" rtl="0" algn="ctr">
              <a:spcBef>
                <a:spcPts val="0"/>
              </a:spcBef>
              <a:spcAft>
                <a:spcPts val="0"/>
              </a:spcAft>
              <a:buNone/>
            </a:pPr>
            <a:r>
              <a:t/>
            </a:r>
            <a:endParaRPr sz="1600"/>
          </a:p>
        </p:txBody>
      </p:sp>
      <p:sp>
        <p:nvSpPr>
          <p:cNvPr id="236" name="Google Shape;236;g375d38f5691_0_0"/>
          <p:cNvSpPr/>
          <p:nvPr/>
        </p:nvSpPr>
        <p:spPr>
          <a:xfrm>
            <a:off x="2591325" y="1143781"/>
            <a:ext cx="22200" cy="3786300"/>
          </a:xfrm>
          <a:prstGeom prst="rect">
            <a:avLst/>
          </a:prstGeom>
          <a:solidFill>
            <a:srgbClr val="674EA7"/>
          </a:solidFill>
          <a:ln>
            <a:noFill/>
          </a:ln>
        </p:spPr>
        <p:txBody>
          <a:bodyPr anchorCtr="0" anchor="ctr" bIns="107275" lIns="107275" spcFirstLastPara="1" rIns="107275" wrap="square" tIns="107275">
            <a:noAutofit/>
          </a:bodyPr>
          <a:lstStyle/>
          <a:p>
            <a:pPr indent="0" lvl="0" marL="0" rtl="0" algn="ctr">
              <a:spcBef>
                <a:spcPts val="0"/>
              </a:spcBef>
              <a:spcAft>
                <a:spcPts val="0"/>
              </a:spcAft>
              <a:buNone/>
            </a:pPr>
            <a:r>
              <a:t/>
            </a:r>
            <a:endParaRPr sz="1600"/>
          </a:p>
        </p:txBody>
      </p:sp>
      <p:sp>
        <p:nvSpPr>
          <p:cNvPr id="237" name="Google Shape;237;g375d38f5691_0_0"/>
          <p:cNvSpPr/>
          <p:nvPr/>
        </p:nvSpPr>
        <p:spPr>
          <a:xfrm flipH="1" rot="5400000">
            <a:off x="4455700" y="751405"/>
            <a:ext cx="29400" cy="3128400"/>
          </a:xfrm>
          <a:prstGeom prst="rect">
            <a:avLst/>
          </a:prstGeom>
          <a:solidFill>
            <a:srgbClr val="674EA7"/>
          </a:solidFill>
          <a:ln>
            <a:noFill/>
          </a:ln>
        </p:spPr>
        <p:txBody>
          <a:bodyPr anchorCtr="0" anchor="ctr" bIns="107275" lIns="107275" spcFirstLastPara="1" rIns="107275" wrap="square" tIns="107275">
            <a:noAutofit/>
          </a:bodyPr>
          <a:lstStyle/>
          <a:p>
            <a:pPr indent="0" lvl="0" marL="0" rtl="0" algn="ctr">
              <a:spcBef>
                <a:spcPts val="0"/>
              </a:spcBef>
              <a:spcAft>
                <a:spcPts val="0"/>
              </a:spcAft>
              <a:buNone/>
            </a:pPr>
            <a:r>
              <a:t/>
            </a:r>
            <a:endParaRPr sz="1600"/>
          </a:p>
        </p:txBody>
      </p:sp>
      <p:sp>
        <p:nvSpPr>
          <p:cNvPr id="238" name="Google Shape;238;g375d38f5691_0_0"/>
          <p:cNvSpPr/>
          <p:nvPr/>
        </p:nvSpPr>
        <p:spPr>
          <a:xfrm>
            <a:off x="6355468" y="1183276"/>
            <a:ext cx="22200" cy="3786300"/>
          </a:xfrm>
          <a:prstGeom prst="rect">
            <a:avLst/>
          </a:prstGeom>
          <a:solidFill>
            <a:srgbClr val="674EA7"/>
          </a:solidFill>
          <a:ln>
            <a:noFill/>
          </a:ln>
        </p:spPr>
        <p:txBody>
          <a:bodyPr anchorCtr="0" anchor="ctr" bIns="107275" lIns="107275" spcFirstLastPara="1" rIns="107275" wrap="square" tIns="107275">
            <a:noAutofit/>
          </a:bodyPr>
          <a:lstStyle/>
          <a:p>
            <a:pPr indent="0" lvl="0" marL="0" rtl="0" algn="ctr">
              <a:spcBef>
                <a:spcPts val="0"/>
              </a:spcBef>
              <a:spcAft>
                <a:spcPts val="0"/>
              </a:spcAft>
              <a:buNone/>
            </a:pPr>
            <a:r>
              <a:t/>
            </a:r>
            <a:endParaRPr sz="1600"/>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D9D9D9"/>
        </a:solidFill>
      </p:bgPr>
    </p:bg>
    <p:spTree>
      <p:nvGrpSpPr>
        <p:cNvPr id="242" name="Shape 242"/>
        <p:cNvGrpSpPr/>
        <p:nvPr/>
      </p:nvGrpSpPr>
      <p:grpSpPr>
        <a:xfrm>
          <a:off x="0" y="0"/>
          <a:ext cx="0" cy="0"/>
          <a:chOff x="0" y="0"/>
          <a:chExt cx="0" cy="0"/>
        </a:xfrm>
      </p:grpSpPr>
      <p:sp>
        <p:nvSpPr>
          <p:cNvPr id="243" name="Google Shape;243;g3723cfeef94_0_453"/>
          <p:cNvSpPr txBox="1"/>
          <p:nvPr/>
        </p:nvSpPr>
        <p:spPr>
          <a:xfrm>
            <a:off x="245977" y="6"/>
            <a:ext cx="4000800" cy="486600"/>
          </a:xfrm>
          <a:prstGeom prst="rect">
            <a:avLst/>
          </a:prstGeom>
          <a:noFill/>
          <a:ln>
            <a:noFill/>
          </a:ln>
        </p:spPr>
        <p:txBody>
          <a:bodyPr anchorCtr="0" anchor="t" bIns="107275" lIns="107275" spcFirstLastPara="1" rIns="107275" wrap="square" tIns="107275">
            <a:noAutofit/>
          </a:bodyPr>
          <a:lstStyle/>
          <a:p>
            <a:pPr indent="0" lvl="0" marL="0" rtl="0" algn="l">
              <a:spcBef>
                <a:spcPts val="0"/>
              </a:spcBef>
              <a:spcAft>
                <a:spcPts val="0"/>
              </a:spcAft>
              <a:buNone/>
            </a:pPr>
            <a:r>
              <a:rPr lang="en-US" sz="1600">
                <a:solidFill>
                  <a:schemeClr val="dk1"/>
                </a:solidFill>
                <a:latin typeface="Raleway SemiBold"/>
                <a:ea typeface="Raleway SemiBold"/>
                <a:cs typeface="Raleway SemiBold"/>
                <a:sym typeface="Raleway SemiBold"/>
              </a:rPr>
              <a:t>Poster Setup (Empty </a:t>
            </a:r>
            <a:r>
              <a:rPr lang="en-US" sz="1600" u="sng">
                <a:solidFill>
                  <a:schemeClr val="dk1"/>
                </a:solidFill>
                <a:latin typeface="Raleway SemiBold"/>
                <a:ea typeface="Raleway SemiBold"/>
                <a:cs typeface="Raleway SemiBold"/>
                <a:sym typeface="Raleway SemiBold"/>
              </a:rPr>
              <a:t>Example</a:t>
            </a:r>
            <a:r>
              <a:rPr lang="en-US" sz="1600">
                <a:solidFill>
                  <a:schemeClr val="dk1"/>
                </a:solidFill>
                <a:latin typeface="Raleway SemiBold"/>
                <a:ea typeface="Raleway SemiBold"/>
                <a:cs typeface="Raleway SemiBold"/>
                <a:sym typeface="Raleway SemiBold"/>
              </a:rPr>
              <a:t>)</a:t>
            </a:r>
            <a:endParaRPr sz="1600">
              <a:solidFill>
                <a:schemeClr val="dk1"/>
              </a:solidFill>
              <a:latin typeface="Raleway SemiBold"/>
              <a:ea typeface="Raleway SemiBold"/>
              <a:cs typeface="Raleway SemiBold"/>
              <a:sym typeface="Raleway SemiBold"/>
            </a:endParaRPr>
          </a:p>
        </p:txBody>
      </p:sp>
      <p:sp>
        <p:nvSpPr>
          <p:cNvPr id="244" name="Google Shape;244;g3723cfeef94_0_453"/>
          <p:cNvSpPr txBox="1"/>
          <p:nvPr/>
        </p:nvSpPr>
        <p:spPr>
          <a:xfrm>
            <a:off x="3407228" y="119996"/>
            <a:ext cx="3309000" cy="486600"/>
          </a:xfrm>
          <a:prstGeom prst="rect">
            <a:avLst/>
          </a:prstGeom>
          <a:noFill/>
          <a:ln>
            <a:noFill/>
          </a:ln>
        </p:spPr>
        <p:txBody>
          <a:bodyPr anchorCtr="0" anchor="t" bIns="107275" lIns="107275" spcFirstLastPara="1" rIns="107275" wrap="square" tIns="107275">
            <a:noAutofit/>
          </a:bodyPr>
          <a:lstStyle/>
          <a:p>
            <a:pPr indent="0" lvl="0" marL="0" rtl="0" algn="ctr">
              <a:spcBef>
                <a:spcPts val="0"/>
              </a:spcBef>
              <a:spcAft>
                <a:spcPts val="0"/>
              </a:spcAft>
              <a:buNone/>
            </a:pPr>
            <a:r>
              <a:rPr lang="en-US" sz="1600">
                <a:solidFill>
                  <a:schemeClr val="dk1"/>
                </a:solidFill>
                <a:latin typeface="Raleway SemiBold"/>
                <a:ea typeface="Raleway SemiBold"/>
                <a:cs typeface="Raleway SemiBold"/>
                <a:sym typeface="Raleway SemiBold"/>
              </a:rPr>
              <a:t> Our Ideas about Remote Sensing</a:t>
            </a:r>
            <a:endParaRPr sz="1600">
              <a:solidFill>
                <a:schemeClr val="dk1"/>
              </a:solidFill>
              <a:latin typeface="Raleway SemiBold"/>
              <a:ea typeface="Raleway SemiBold"/>
              <a:cs typeface="Raleway SemiBold"/>
              <a:sym typeface="Raleway SemiBold"/>
            </a:endParaRPr>
          </a:p>
          <a:p>
            <a:pPr indent="0" lvl="0" marL="0" rtl="0" algn="ctr">
              <a:spcBef>
                <a:spcPts val="0"/>
              </a:spcBef>
              <a:spcAft>
                <a:spcPts val="0"/>
              </a:spcAft>
              <a:buNone/>
            </a:pPr>
            <a:r>
              <a:rPr lang="en-US" sz="1600">
                <a:solidFill>
                  <a:schemeClr val="dk1"/>
                </a:solidFill>
                <a:latin typeface="Raleway SemiBold"/>
                <a:ea typeface="Raleway SemiBold"/>
                <a:cs typeface="Raleway SemiBold"/>
                <a:sym typeface="Raleway SemiBold"/>
              </a:rPr>
              <a:t>Engineering</a:t>
            </a:r>
            <a:endParaRPr sz="1600">
              <a:solidFill>
                <a:schemeClr val="dk1"/>
              </a:solidFill>
              <a:latin typeface="Raleway SemiBold"/>
              <a:ea typeface="Raleway SemiBold"/>
              <a:cs typeface="Raleway SemiBold"/>
              <a:sym typeface="Raleway SemiBold"/>
            </a:endParaRPr>
          </a:p>
        </p:txBody>
      </p:sp>
      <p:pic>
        <p:nvPicPr>
          <p:cNvPr descr="Card with text &quot;Why is technology important? and blue example text &#10;- medical advancement&#10;- space exploration&#10;- virtual reality&#10;&#10;Activity 1 in bottom right corner" id="245" name="Google Shape;245;g3723cfeef94_0_453" title="Engineering.Remote Sensing Activities Our Ideas Poster with examples_Page_02.png"/>
          <p:cNvPicPr preferRelativeResize="0"/>
          <p:nvPr/>
        </p:nvPicPr>
        <p:blipFill>
          <a:blip r:embed="rId3">
            <a:alphaModFix/>
          </a:blip>
          <a:stretch>
            <a:fillRect/>
          </a:stretch>
        </p:blipFill>
        <p:spPr>
          <a:xfrm>
            <a:off x="189212" y="1229281"/>
            <a:ext cx="1088174" cy="841123"/>
          </a:xfrm>
          <a:prstGeom prst="rect">
            <a:avLst/>
          </a:prstGeom>
          <a:noFill/>
          <a:ln>
            <a:noFill/>
          </a:ln>
        </p:spPr>
      </p:pic>
      <p:pic>
        <p:nvPicPr>
          <p:cNvPr descr="Card with text &quot; How can we redirect light to gather data from a distance?&#10;&#10;Activity 2 in bottom right corner" id="246" name="Google Shape;246;g3723cfeef94_0_453" title="Engineering.Remote Sensing Activities Our Ideas Poster with empty pages_Page_03.png"/>
          <p:cNvPicPr preferRelativeResize="0"/>
          <p:nvPr/>
        </p:nvPicPr>
        <p:blipFill>
          <a:blip r:embed="rId4">
            <a:alphaModFix/>
          </a:blip>
          <a:stretch>
            <a:fillRect/>
          </a:stretch>
        </p:blipFill>
        <p:spPr>
          <a:xfrm>
            <a:off x="1358772" y="1226639"/>
            <a:ext cx="1093340" cy="845089"/>
          </a:xfrm>
          <a:prstGeom prst="rect">
            <a:avLst/>
          </a:prstGeom>
          <a:noFill/>
          <a:ln>
            <a:noFill/>
          </a:ln>
        </p:spPr>
      </p:pic>
      <p:pic>
        <p:nvPicPr>
          <p:cNvPr descr="Card with text &quot;What are technologies that redirect light and use it to gather data from a distance?&quot; and blue example text &#10;- mirrors&#10;- telescopes&#10;- cameras&#10;- laser levels&#10;&#10;Line drawings of a camera and telescope with Spanish text la cámara and el telescopio &#10;&#10;Activity 2 in bottom right corner&#10;&#10;&#10;" id="247" name="Google Shape;247;g3723cfeef94_0_453" title="Engineering.Remote Sensing Activities Our Ideas Poster with examples_Page_05.png"/>
          <p:cNvPicPr preferRelativeResize="0"/>
          <p:nvPr/>
        </p:nvPicPr>
        <p:blipFill>
          <a:blip r:embed="rId5">
            <a:alphaModFix/>
          </a:blip>
          <a:stretch>
            <a:fillRect/>
          </a:stretch>
        </p:blipFill>
        <p:spPr>
          <a:xfrm>
            <a:off x="811680" y="2443614"/>
            <a:ext cx="1093996" cy="845575"/>
          </a:xfrm>
          <a:prstGeom prst="rect">
            <a:avLst/>
          </a:prstGeom>
          <a:noFill/>
          <a:ln>
            <a:noFill/>
          </a:ln>
        </p:spPr>
      </p:pic>
      <p:pic>
        <p:nvPicPr>
          <p:cNvPr descr="Card with a white background, featuring text and a simple illustration. At the top, the text reads, &quot;System: A group of parts that work together.&quot; Below this, and to the right, is the text, &quot;Remote Sensing is made up systems.&quot; A small illustration is located on the left, showing a spacecraft near the moon, connected by dashed lines to a satellite next to Earth, symbolizing communication. Below the illustration, the caption reads, &quot;Illustration of a spacecraft on the moon sending signals to a satellite, which then sends to Earth.&quot; &#10;&#10;Activity 2 is in the bottom right corner." id="248" name="Google Shape;248;g3723cfeef94_0_453" title="Engineering.Remote Sensing Activities Our Ideas Poster with empty pages_Page_06.png"/>
          <p:cNvPicPr preferRelativeResize="0"/>
          <p:nvPr/>
        </p:nvPicPr>
        <p:blipFill>
          <a:blip r:embed="rId6">
            <a:alphaModFix/>
          </a:blip>
          <a:stretch>
            <a:fillRect/>
          </a:stretch>
        </p:blipFill>
        <p:spPr>
          <a:xfrm>
            <a:off x="186469" y="3661233"/>
            <a:ext cx="1093653" cy="845092"/>
          </a:xfrm>
          <a:prstGeom prst="rect">
            <a:avLst/>
          </a:prstGeom>
          <a:noFill/>
          <a:ln>
            <a:noFill/>
          </a:ln>
        </p:spPr>
      </p:pic>
      <p:pic>
        <p:nvPicPr>
          <p:cNvPr descr="Card with text &quot;What are places in your daily lives where people use mirrors to redirect light? and blue example text&#10;- carnival ride&#10;-small spaces to make them feel bigger&#10;- construction sites (laser levels)&#10;- cars (rearview mirrors)&#10;&#10;Activity 2 in bottom right corner" id="249" name="Google Shape;249;g3723cfeef94_0_453" title="Engineering.Remote Sensing Activities Our Ideas Poster with examples_Page_07.png"/>
          <p:cNvPicPr preferRelativeResize="0"/>
          <p:nvPr/>
        </p:nvPicPr>
        <p:blipFill>
          <a:blip r:embed="rId7">
            <a:alphaModFix/>
          </a:blip>
          <a:stretch>
            <a:fillRect/>
          </a:stretch>
        </p:blipFill>
        <p:spPr>
          <a:xfrm>
            <a:off x="1358615" y="3661223"/>
            <a:ext cx="1093996" cy="845599"/>
          </a:xfrm>
          <a:prstGeom prst="rect">
            <a:avLst/>
          </a:prstGeom>
          <a:noFill/>
          <a:ln>
            <a:noFill/>
          </a:ln>
        </p:spPr>
      </p:pic>
      <p:pic>
        <p:nvPicPr>
          <p:cNvPr descr="Card with text &quot;How can we gather information about Mars from far away?&quot;&#10;&#10;Activity 2 in bottom right corner" id="250" name="Google Shape;250;g3723cfeef94_0_453" title="Engineering.Remote Sensing Activities Our Ideas Poster with empty pages_Page_04.png"/>
          <p:cNvPicPr preferRelativeResize="0"/>
          <p:nvPr/>
        </p:nvPicPr>
        <p:blipFill>
          <a:blip r:embed="rId8">
            <a:alphaModFix/>
          </a:blip>
          <a:stretch>
            <a:fillRect/>
          </a:stretch>
        </p:blipFill>
        <p:spPr>
          <a:xfrm>
            <a:off x="3985698" y="1119378"/>
            <a:ext cx="1093340" cy="845089"/>
          </a:xfrm>
          <a:prstGeom prst="rect">
            <a:avLst/>
          </a:prstGeom>
          <a:noFill/>
          <a:ln>
            <a:noFill/>
          </a:ln>
        </p:spPr>
      </p:pic>
      <p:pic>
        <p:nvPicPr>
          <p:cNvPr descr="Card with text &quot;How can we use a system to redirect light to gather data from a distance?&quot; with blue example text&#10;- the system should be portable and remote&#10;&#10;Activity 3 in bottom right corner" id="251" name="Google Shape;251;g3723cfeef94_0_453" title="Engineering.Remote Sensing Activities Our Ideas Poster with examples_Page_08.png"/>
          <p:cNvPicPr preferRelativeResize="0"/>
          <p:nvPr/>
        </p:nvPicPr>
        <p:blipFill>
          <a:blip r:embed="rId9">
            <a:alphaModFix/>
          </a:blip>
          <a:stretch>
            <a:fillRect/>
          </a:stretch>
        </p:blipFill>
        <p:spPr>
          <a:xfrm>
            <a:off x="2696935" y="2516562"/>
            <a:ext cx="1093668" cy="845350"/>
          </a:xfrm>
          <a:prstGeom prst="rect">
            <a:avLst/>
          </a:prstGeom>
          <a:noFill/>
          <a:ln>
            <a:noFill/>
          </a:ln>
        </p:spPr>
      </p:pic>
      <p:pic>
        <p:nvPicPr>
          <p:cNvPr descr="Card with text &quot;Portable: Easy to move around. Remote Sensing is made up systems are portable. Illustration of a satellite to orbit Earth.&quot;&#10;&#10;&#10;Activity 3 in bottom right corner" id="252" name="Google Shape;252;g3723cfeef94_0_453" title="Engineering.Remote Sensing Activities Our Ideas Poster with empty pages_Page_09.png"/>
          <p:cNvPicPr preferRelativeResize="0"/>
          <p:nvPr/>
        </p:nvPicPr>
        <p:blipFill>
          <a:blip r:embed="rId10">
            <a:alphaModFix/>
          </a:blip>
          <a:stretch>
            <a:fillRect/>
          </a:stretch>
        </p:blipFill>
        <p:spPr>
          <a:xfrm>
            <a:off x="3873951" y="2477261"/>
            <a:ext cx="1093293" cy="845088"/>
          </a:xfrm>
          <a:prstGeom prst="rect">
            <a:avLst/>
          </a:prstGeom>
          <a:noFill/>
          <a:ln>
            <a:noFill/>
          </a:ln>
        </p:spPr>
      </p:pic>
      <p:pic>
        <p:nvPicPr>
          <p:cNvPr descr="Card with text &quot;How might someone use remote sensing technologies in everyday life?&quot; with blue example text&#10;- auto navigation&#10;- checking the weather&#10;- observing sea level rise&#10;- observing carbon level in tree canopy&#10;&#10;Activity 3 in bottom right corner" id="253" name="Google Shape;253;g3723cfeef94_0_453"/>
          <p:cNvPicPr preferRelativeResize="0"/>
          <p:nvPr/>
        </p:nvPicPr>
        <p:blipFill>
          <a:blip r:embed="rId11">
            <a:alphaModFix/>
          </a:blip>
          <a:stretch>
            <a:fillRect/>
          </a:stretch>
        </p:blipFill>
        <p:spPr>
          <a:xfrm>
            <a:off x="5050581" y="2936977"/>
            <a:ext cx="1120304" cy="865689"/>
          </a:xfrm>
          <a:prstGeom prst="rect">
            <a:avLst/>
          </a:prstGeom>
          <a:noFill/>
          <a:ln>
            <a:noFill/>
          </a:ln>
        </p:spPr>
      </p:pic>
      <p:pic>
        <p:nvPicPr>
          <p:cNvPr descr="Card with text &quot;What questions do you still have?&quot;&#10;&#10;&#10;Activity 3 in bottom right corner" id="254" name="Google Shape;254;g3723cfeef94_0_453" title="Engineering.Remote Sensing Activities Our Ideas Poster with empty pages_Page_10.png"/>
          <p:cNvPicPr preferRelativeResize="0"/>
          <p:nvPr/>
        </p:nvPicPr>
        <p:blipFill>
          <a:blip r:embed="rId12">
            <a:alphaModFix/>
          </a:blip>
          <a:stretch>
            <a:fillRect/>
          </a:stretch>
        </p:blipFill>
        <p:spPr>
          <a:xfrm>
            <a:off x="2682968" y="3657015"/>
            <a:ext cx="1093340" cy="845089"/>
          </a:xfrm>
          <a:prstGeom prst="rect">
            <a:avLst/>
          </a:prstGeom>
          <a:noFill/>
          <a:ln>
            <a:noFill/>
          </a:ln>
        </p:spPr>
      </p:pic>
      <p:pic>
        <p:nvPicPr>
          <p:cNvPr descr="Card with text &quot;Remote Sensing: Collecting information from a distance&quot; followed by an illustration of an artist rendition of Mars Reconnaissance Orbiter (MRO) collecting temperature, pressure, dust and water vapor concentration above Mars (Source: NASA/JPL)&#10;&#10;&#10;Activity 3 in bottom right corner" id="255" name="Google Shape;255;g3723cfeef94_0_453" title="Engineering.Remote Sensing Activities Our Ideas Poster with empty pages_Page_11.png"/>
          <p:cNvPicPr preferRelativeResize="0"/>
          <p:nvPr/>
        </p:nvPicPr>
        <p:blipFill>
          <a:blip r:embed="rId13">
            <a:alphaModFix/>
          </a:blip>
          <a:stretch>
            <a:fillRect/>
          </a:stretch>
        </p:blipFill>
        <p:spPr>
          <a:xfrm>
            <a:off x="3873941" y="3661238"/>
            <a:ext cx="1093283" cy="845086"/>
          </a:xfrm>
          <a:prstGeom prst="rect">
            <a:avLst/>
          </a:prstGeom>
          <a:noFill/>
          <a:ln>
            <a:noFill/>
          </a:ln>
        </p:spPr>
      </p:pic>
      <p:pic>
        <p:nvPicPr>
          <p:cNvPr descr="Card with the NASA logo on the left side, which consists of a blue circle with white stars and a red chevron shape. The letters &quot;N-A-S-A&quot; are written in white across the blue circle. To the right of the logo, text states, &quot;NASA is interested in finding out what planets are made of because this can tell them about a planet’s history&quot;&#10;&#10;Activity 4 in the bottom right corner" id="256" name="Google Shape;256;g3723cfeef94_0_453" title="Engineering.Remote Sensing Activities Our Ideas Poster with empty pages_Page_13.png"/>
          <p:cNvPicPr preferRelativeResize="0"/>
          <p:nvPr/>
        </p:nvPicPr>
        <p:blipFill>
          <a:blip r:embed="rId14">
            <a:alphaModFix/>
          </a:blip>
          <a:stretch>
            <a:fillRect/>
          </a:stretch>
        </p:blipFill>
        <p:spPr>
          <a:xfrm>
            <a:off x="1386435" y="5163310"/>
            <a:ext cx="1093652" cy="845361"/>
          </a:xfrm>
          <a:prstGeom prst="rect">
            <a:avLst/>
          </a:prstGeom>
          <a:noFill/>
          <a:ln>
            <a:noFill/>
          </a:ln>
        </p:spPr>
      </p:pic>
      <p:pic>
        <p:nvPicPr>
          <p:cNvPr descr="Card with a T-chart layout labeled &quot;Scraper Investigation.&quot; It has two columns with the headers &quot;Texture&quot; on the left and &quot;Scraper Material&quot; on the right. The column labeled &quot;Scraper Material&quot; features images of several small objects: wooden popsicle sticks, colorful plastic straws, and a bundle of black, thin rods.&#10;&#10;Activity 4 is in the bottom right corner." id="257" name="Google Shape;257;g3723cfeef94_0_453" title="14x Scraper Investigation.png"/>
          <p:cNvPicPr preferRelativeResize="0"/>
          <p:nvPr/>
        </p:nvPicPr>
        <p:blipFill rotWithShape="1">
          <a:blip r:embed="rId15">
            <a:alphaModFix/>
          </a:blip>
          <a:srcRect b="219" l="0" r="0" t="219"/>
          <a:stretch/>
        </p:blipFill>
        <p:spPr>
          <a:xfrm>
            <a:off x="2589505" y="5163491"/>
            <a:ext cx="1093339" cy="845089"/>
          </a:xfrm>
          <a:prstGeom prst="rect">
            <a:avLst/>
          </a:prstGeom>
          <a:noFill/>
          <a:ln>
            <a:noFill/>
          </a:ln>
        </p:spPr>
      </p:pic>
      <p:pic>
        <p:nvPicPr>
          <p:cNvPr descr="Card with text &quot;How can we learn what the surface of Mars is made of?&quot; with blue example text &#10;- we can design technologies like filters that use light to identify minerals&#10;&#10;Activity 4 in bottom right corner" id="258" name="Google Shape;258;g3723cfeef94_0_453" title="13x How can we learn what the surface.png"/>
          <p:cNvPicPr preferRelativeResize="0"/>
          <p:nvPr/>
        </p:nvPicPr>
        <p:blipFill rotWithShape="1">
          <a:blip r:embed="rId16">
            <a:alphaModFix/>
          </a:blip>
          <a:srcRect b="0" l="1028" r="1028" t="0"/>
          <a:stretch/>
        </p:blipFill>
        <p:spPr>
          <a:xfrm>
            <a:off x="3792271" y="5163325"/>
            <a:ext cx="1093668" cy="845350"/>
          </a:xfrm>
          <a:prstGeom prst="rect">
            <a:avLst/>
          </a:prstGeom>
          <a:noFill/>
          <a:ln>
            <a:noFill/>
          </a:ln>
        </p:spPr>
      </p:pic>
      <p:pic>
        <p:nvPicPr>
          <p:cNvPr descr="Card that is blank except for blue example text&#10;- polarized sunglasses&#10;- separating soil from rocks&#10;- photography&#10;&#10;Activity 4 in the bottom right corner" id="259" name="Google Shape;259;g3723cfeef94_0_453" title="16x Activity 4 blank with answers.png"/>
          <p:cNvPicPr preferRelativeResize="0"/>
          <p:nvPr/>
        </p:nvPicPr>
        <p:blipFill rotWithShape="1">
          <a:blip r:embed="rId17">
            <a:alphaModFix/>
          </a:blip>
          <a:srcRect b="367" l="0" r="0" t="367"/>
          <a:stretch/>
        </p:blipFill>
        <p:spPr>
          <a:xfrm>
            <a:off x="1386457" y="6386247"/>
            <a:ext cx="1093669" cy="845351"/>
          </a:xfrm>
          <a:prstGeom prst="rect">
            <a:avLst/>
          </a:prstGeom>
          <a:noFill/>
          <a:ln>
            <a:noFill/>
          </a:ln>
        </p:spPr>
      </p:pic>
      <p:pic>
        <p:nvPicPr>
          <p:cNvPr descr="Card displaying a T-chart with the heading &quot;Filter Investigation&quot; at the top. The chart is divided into two columns labeled &quot;Color&quot; on the left and &quot;Filter Material&quot; on the right. In the top right corner, there is an image of four colored filter sheets overlapping each other. The filters appear in orange, red, green, and blue colors, with a glossy texture. &#10;&#10;Activity 4 in bottom right corner" id="260" name="Google Shape;260;g3723cfeef94_0_453"/>
          <p:cNvPicPr preferRelativeResize="0"/>
          <p:nvPr/>
        </p:nvPicPr>
        <p:blipFill>
          <a:blip r:embed="rId18">
            <a:alphaModFix/>
          </a:blip>
          <a:stretch>
            <a:fillRect/>
          </a:stretch>
        </p:blipFill>
        <p:spPr>
          <a:xfrm>
            <a:off x="2592289" y="6389424"/>
            <a:ext cx="1087832" cy="840562"/>
          </a:xfrm>
          <a:prstGeom prst="rect">
            <a:avLst/>
          </a:prstGeom>
          <a:noFill/>
          <a:ln>
            <a:noFill/>
          </a:ln>
        </p:spPr>
      </p:pic>
      <p:pic>
        <p:nvPicPr>
          <p:cNvPr descr="Card with text &quot;What questions do you still have?&quot;&#10;&#10;Activity 4 in bottom right corner" id="261" name="Google Shape;261;g3723cfeef94_0_453" title="Engineering.Remote Sensing Activities Our Ideas Poster with empty pages_Page_18.png"/>
          <p:cNvPicPr preferRelativeResize="0"/>
          <p:nvPr/>
        </p:nvPicPr>
        <p:blipFill>
          <a:blip r:embed="rId19">
            <a:alphaModFix/>
          </a:blip>
          <a:stretch>
            <a:fillRect/>
          </a:stretch>
        </p:blipFill>
        <p:spPr>
          <a:xfrm>
            <a:off x="3792275" y="6386425"/>
            <a:ext cx="1093340" cy="845089"/>
          </a:xfrm>
          <a:prstGeom prst="rect">
            <a:avLst/>
          </a:prstGeom>
          <a:noFill/>
          <a:ln>
            <a:noFill/>
          </a:ln>
        </p:spPr>
      </p:pic>
      <p:pic>
        <p:nvPicPr>
          <p:cNvPr descr="Card with text &quot;How can we learn about the shape of the surface of Mars?&quot; with blue example text&#10;- LIDAR shines a laser on the surface of a planet and measures how long it takes the laser to bounce back. This time lets us calculate how far away the surface is. By using many laser bounces, we can gather information about the topography.&#10;&#10;Activity 5 is in the bottom right corner" id="262" name="Google Shape;262;g3723cfeef94_0_453" title="Engineering.Remote Sensing Activities Our Ideas Poster with examples_Page_19.png"/>
          <p:cNvPicPr preferRelativeResize="0"/>
          <p:nvPr/>
        </p:nvPicPr>
        <p:blipFill>
          <a:blip r:embed="rId20">
            <a:alphaModFix/>
          </a:blip>
          <a:stretch>
            <a:fillRect/>
          </a:stretch>
        </p:blipFill>
        <p:spPr>
          <a:xfrm>
            <a:off x="6430129" y="1119162"/>
            <a:ext cx="1093668" cy="845350"/>
          </a:xfrm>
          <a:prstGeom prst="rect">
            <a:avLst/>
          </a:prstGeom>
          <a:noFill/>
          <a:ln>
            <a:noFill/>
          </a:ln>
        </p:spPr>
      </p:pic>
      <p:pic>
        <p:nvPicPr>
          <p:cNvPr descr="Card about LIDAR, a technology that uses lasers to measure distance. At the top center, the word &quot;LIDAR&quot; is prominently displayed in large, bold letters. On the left side, the acronym is expanded vertically with each letter capitalized and underlined: &quot;Light Detection And Ranging.&quot; To the right, a concise description reads, &quot;A technique that uses lasers to measure distance.&quot; Beneath the text, there are two grayscale illustrations. The first shows a side view of an airplane emitting a mesh of parallel lines downward towards undulating terrain, demonstrating how LIDAR scans the landscape. The second illustration provides a three-dimensional depiction of a terrain map generated by LIDAR data, with shaded relief to indicate elevation changes. Below the illustrations, a caption reads, &quot;Illustration of airplane using LiDAR.&quot; &#10;&#10;The bottom right corner has the label &quot;Activity 5.&quot;" id="263" name="Google Shape;263;g3723cfeef94_0_453"/>
          <p:cNvPicPr preferRelativeResize="0"/>
          <p:nvPr/>
        </p:nvPicPr>
        <p:blipFill>
          <a:blip r:embed="rId21">
            <a:alphaModFix/>
          </a:blip>
          <a:stretch>
            <a:fillRect/>
          </a:stretch>
        </p:blipFill>
        <p:spPr>
          <a:xfrm>
            <a:off x="7576181" y="1122332"/>
            <a:ext cx="1087832" cy="840595"/>
          </a:xfrm>
          <a:prstGeom prst="rect">
            <a:avLst/>
          </a:prstGeom>
          <a:noFill/>
          <a:ln>
            <a:noFill/>
          </a:ln>
        </p:spPr>
      </p:pic>
      <p:pic>
        <p:nvPicPr>
          <p:cNvPr descr="Card with text &quot;Bird's-eye view: A perspective from above&quot; with an image of Gale Crater on Mars as seen from above. The crater is circular with rugged edges and various shades of brown and gray, indicating varied terrain and textures. The caption reads &quot;Birds eye view looking down on Gale Crater on Mars. (Source: NASA Viking Orbiter)&#10;&#10;Activity 5 in bottom right corner" id="264" name="Google Shape;264;g3723cfeef94_0_453" title="Engineering.Remote Sensing Activities Our Ideas Poster with empty pages_Page_23.png"/>
          <p:cNvPicPr preferRelativeResize="0"/>
          <p:nvPr/>
        </p:nvPicPr>
        <p:blipFill>
          <a:blip r:embed="rId22">
            <a:alphaModFix/>
          </a:blip>
          <a:stretch>
            <a:fillRect/>
          </a:stretch>
        </p:blipFill>
        <p:spPr>
          <a:xfrm>
            <a:off x="8695719" y="1119344"/>
            <a:ext cx="1087841" cy="845087"/>
          </a:xfrm>
          <a:prstGeom prst="rect">
            <a:avLst/>
          </a:prstGeom>
          <a:noFill/>
          <a:ln>
            <a:noFill/>
          </a:ln>
        </p:spPr>
      </p:pic>
      <p:pic>
        <p:nvPicPr>
          <p:cNvPr descr="Card with text &quot;Topography: The shape of the land in an area. Topo: place, Graph: to write or draw: On the left is a a contour line illustration. &#10;&#10;Activity 4 on the bottom right corner" id="265" name="Google Shape;265;g3723cfeef94_0_453" title="Engineering.Remote Sensing Activities Our Ideas Poster with empty pages_Page_21.png"/>
          <p:cNvPicPr preferRelativeResize="0"/>
          <p:nvPr/>
        </p:nvPicPr>
        <p:blipFill>
          <a:blip r:embed="rId23">
            <a:alphaModFix/>
          </a:blip>
          <a:stretch>
            <a:fillRect/>
          </a:stretch>
        </p:blipFill>
        <p:spPr>
          <a:xfrm>
            <a:off x="6451135" y="2367422"/>
            <a:ext cx="1093340" cy="845089"/>
          </a:xfrm>
          <a:prstGeom prst="rect">
            <a:avLst/>
          </a:prstGeom>
          <a:noFill/>
          <a:ln>
            <a:noFill/>
          </a:ln>
        </p:spPr>
      </p:pic>
      <p:pic>
        <p:nvPicPr>
          <p:cNvPr descr="Card titled &quot;Physical Properties: The shape &amp; texture of a surface.&quot; It features a photograph of a rocky and barren landscape, likely of a desert or another planet's surface. The terrain is covered in small rocks and has a reddish-brown hue, with the horizon visible in the background. There are two pieces of material in the foreground, one of folded soft material and the other a blue solar panel.&#10;&#10;Ready SET Go 5 in bottom right corner" id="266" name="Google Shape;266;g3723cfeef94_0_453" title="Engineering.Remote Sensing Activities Our Ideas Poster with empty pages_Page_20.png"/>
          <p:cNvPicPr preferRelativeResize="0"/>
          <p:nvPr/>
        </p:nvPicPr>
        <p:blipFill>
          <a:blip r:embed="rId24">
            <a:alphaModFix/>
          </a:blip>
          <a:stretch>
            <a:fillRect/>
          </a:stretch>
        </p:blipFill>
        <p:spPr>
          <a:xfrm>
            <a:off x="7573265" y="2367420"/>
            <a:ext cx="1093652" cy="845089"/>
          </a:xfrm>
          <a:prstGeom prst="rect">
            <a:avLst/>
          </a:prstGeom>
          <a:noFill/>
          <a:ln>
            <a:noFill/>
          </a:ln>
        </p:spPr>
      </p:pic>
      <p:pic>
        <p:nvPicPr>
          <p:cNvPr descr="Card with text &quot;When might someone need to know about topography in everyday life? and blue example answer&#10;- finding a place to play soccer&#10;- finding a place to hike&#10;&#10;Activity 5 in bottom right corner" id="267" name="Google Shape;267;g3723cfeef94_0_453" title="Engineering.Remote Sensing Activities Our Ideas Poster with examples_Page_24.png"/>
          <p:cNvPicPr preferRelativeResize="0"/>
          <p:nvPr/>
        </p:nvPicPr>
        <p:blipFill>
          <a:blip r:embed="rId25">
            <a:alphaModFix/>
          </a:blip>
          <a:stretch>
            <a:fillRect/>
          </a:stretch>
        </p:blipFill>
        <p:spPr>
          <a:xfrm>
            <a:off x="8695728" y="2345575"/>
            <a:ext cx="1093668" cy="845350"/>
          </a:xfrm>
          <a:prstGeom prst="rect">
            <a:avLst/>
          </a:prstGeom>
          <a:noFill/>
          <a:ln>
            <a:noFill/>
          </a:ln>
        </p:spPr>
      </p:pic>
      <p:pic>
        <p:nvPicPr>
          <p:cNvPr descr="Card with text &quot;What questions do you still have?&quot;&#10;&#10;Activity 5 in bottom right corner." id="268" name="Google Shape;268;g3723cfeef94_0_453" title="Engineering.Remote Sensing Activities Our Ideas Poster with empty pages_Page_25.png"/>
          <p:cNvPicPr preferRelativeResize="0"/>
          <p:nvPr/>
        </p:nvPicPr>
        <p:blipFill>
          <a:blip r:embed="rId26">
            <a:alphaModFix/>
          </a:blip>
          <a:stretch>
            <a:fillRect/>
          </a:stretch>
        </p:blipFill>
        <p:spPr>
          <a:xfrm>
            <a:off x="7602381" y="3572142"/>
            <a:ext cx="1093340" cy="845089"/>
          </a:xfrm>
          <a:prstGeom prst="rect">
            <a:avLst/>
          </a:prstGeom>
          <a:noFill/>
          <a:ln>
            <a:noFill/>
          </a:ln>
        </p:spPr>
      </p:pic>
      <p:pic>
        <p:nvPicPr>
          <p:cNvPr descr="Card with text &quot;How can we create remote sensing devices to gather different types of data from a distance? and blue example text &#10;- it is necessary to combine technologies to get the data we need&#10;&#10;Activity 6 in bottom right corner" id="269" name="Google Shape;269;g3723cfeef94_0_453" title="Engineering.Remote Sensing Activities Our Ideas Poster with examples_Page_26.png"/>
          <p:cNvPicPr preferRelativeResize="0"/>
          <p:nvPr/>
        </p:nvPicPr>
        <p:blipFill>
          <a:blip r:embed="rId27">
            <a:alphaModFix/>
          </a:blip>
          <a:stretch>
            <a:fillRect/>
          </a:stretch>
        </p:blipFill>
        <p:spPr>
          <a:xfrm>
            <a:off x="5511113" y="5450898"/>
            <a:ext cx="1093668" cy="845350"/>
          </a:xfrm>
          <a:prstGeom prst="rect">
            <a:avLst/>
          </a:prstGeom>
          <a:noFill/>
          <a:ln>
            <a:noFill/>
          </a:ln>
        </p:spPr>
      </p:pic>
      <p:pic>
        <p:nvPicPr>
          <p:cNvPr descr="Card with text &quot;How can we create remote sensing devices to gather different types of data from a distance? and blue example text&#10;- choose different filters or scrapers to use&#10;- make a device smaller&#10;- adjust the positioning of the light redirection system &amp; LIDAR&#10;&#10;Activity 6 in bottom right corner" id="270" name="Google Shape;270;g3723cfeef94_0_453" title="Engineering.Remote Sensing Activities Our Ideas Poster with examples_Page_27.png"/>
          <p:cNvPicPr preferRelativeResize="0"/>
          <p:nvPr/>
        </p:nvPicPr>
        <p:blipFill>
          <a:blip r:embed="rId28">
            <a:alphaModFix/>
          </a:blip>
          <a:stretch>
            <a:fillRect/>
          </a:stretch>
        </p:blipFill>
        <p:spPr>
          <a:xfrm>
            <a:off x="6658722" y="5450731"/>
            <a:ext cx="1093668" cy="845350"/>
          </a:xfrm>
          <a:prstGeom prst="rect">
            <a:avLst/>
          </a:prstGeom>
          <a:noFill/>
          <a:ln>
            <a:noFill/>
          </a:ln>
        </p:spPr>
      </p:pic>
      <p:sp>
        <p:nvSpPr>
          <p:cNvPr id="271" name="Google Shape;271;g3723cfeef94_0_453"/>
          <p:cNvSpPr/>
          <p:nvPr/>
        </p:nvSpPr>
        <p:spPr>
          <a:xfrm>
            <a:off x="2591325" y="1143781"/>
            <a:ext cx="22200" cy="3786300"/>
          </a:xfrm>
          <a:prstGeom prst="rect">
            <a:avLst/>
          </a:prstGeom>
          <a:solidFill>
            <a:srgbClr val="674EA7"/>
          </a:solidFill>
          <a:ln>
            <a:noFill/>
          </a:ln>
        </p:spPr>
        <p:txBody>
          <a:bodyPr anchorCtr="0" anchor="ctr" bIns="107275" lIns="107275" spcFirstLastPara="1" rIns="107275" wrap="square" tIns="107275">
            <a:noAutofit/>
          </a:bodyPr>
          <a:lstStyle/>
          <a:p>
            <a:pPr indent="0" lvl="0" marL="0" rtl="0" algn="ctr">
              <a:spcBef>
                <a:spcPts val="0"/>
              </a:spcBef>
              <a:spcAft>
                <a:spcPts val="0"/>
              </a:spcAft>
              <a:buNone/>
            </a:pPr>
            <a:r>
              <a:t/>
            </a:r>
            <a:endParaRPr sz="1600"/>
          </a:p>
        </p:txBody>
      </p:sp>
      <p:sp>
        <p:nvSpPr>
          <p:cNvPr id="272" name="Google Shape;272;g3723cfeef94_0_453"/>
          <p:cNvSpPr/>
          <p:nvPr/>
        </p:nvSpPr>
        <p:spPr>
          <a:xfrm flipH="1">
            <a:off x="5050625" y="5311453"/>
            <a:ext cx="22200" cy="2045700"/>
          </a:xfrm>
          <a:prstGeom prst="rect">
            <a:avLst/>
          </a:prstGeom>
          <a:solidFill>
            <a:srgbClr val="674EA7"/>
          </a:solidFill>
          <a:ln>
            <a:noFill/>
          </a:ln>
        </p:spPr>
        <p:txBody>
          <a:bodyPr anchorCtr="0" anchor="ctr" bIns="107275" lIns="107275" spcFirstLastPara="1" rIns="107275" wrap="square" tIns="107275">
            <a:noAutofit/>
          </a:bodyPr>
          <a:lstStyle/>
          <a:p>
            <a:pPr indent="0" lvl="0" marL="0" rtl="0" algn="ctr">
              <a:spcBef>
                <a:spcPts val="0"/>
              </a:spcBef>
              <a:spcAft>
                <a:spcPts val="0"/>
              </a:spcAft>
              <a:buNone/>
            </a:pPr>
            <a:r>
              <a:t/>
            </a:r>
            <a:endParaRPr sz="1600"/>
          </a:p>
        </p:txBody>
      </p:sp>
      <p:pic>
        <p:nvPicPr>
          <p:cNvPr descr="Card with text &quot;How can we improve our remote sensing devices?&quot; with blue example text&#10;- talking&#10;- walking&#10;- drawing&#10;- videos&#10;&#10;Activity 7 in bottom right corner" id="273" name="Google Shape;273;g3723cfeef94_0_453" title="Engineering.Remote Sensing Activities Our Ideas Poster with examples_Page_28.png"/>
          <p:cNvPicPr preferRelativeResize="0"/>
          <p:nvPr/>
        </p:nvPicPr>
        <p:blipFill>
          <a:blip r:embed="rId29">
            <a:alphaModFix/>
          </a:blip>
          <a:stretch>
            <a:fillRect/>
          </a:stretch>
        </p:blipFill>
        <p:spPr>
          <a:xfrm>
            <a:off x="7806309" y="5450898"/>
            <a:ext cx="1093668" cy="845350"/>
          </a:xfrm>
          <a:prstGeom prst="rect">
            <a:avLst/>
          </a:prstGeom>
          <a:noFill/>
          <a:ln>
            <a:noFill/>
          </a:ln>
        </p:spPr>
      </p:pic>
      <p:sp>
        <p:nvSpPr>
          <p:cNvPr id="274" name="Google Shape;274;g3723cfeef94_0_453"/>
          <p:cNvSpPr/>
          <p:nvPr/>
        </p:nvSpPr>
        <p:spPr>
          <a:xfrm>
            <a:off x="6355468" y="1183276"/>
            <a:ext cx="22200" cy="3786300"/>
          </a:xfrm>
          <a:prstGeom prst="rect">
            <a:avLst/>
          </a:prstGeom>
          <a:solidFill>
            <a:srgbClr val="674EA7"/>
          </a:solidFill>
          <a:ln>
            <a:noFill/>
          </a:ln>
        </p:spPr>
        <p:txBody>
          <a:bodyPr anchorCtr="0" anchor="ctr" bIns="107275" lIns="107275" spcFirstLastPara="1" rIns="107275" wrap="square" tIns="107275">
            <a:noAutofit/>
          </a:bodyPr>
          <a:lstStyle/>
          <a:p>
            <a:pPr indent="0" lvl="0" marL="0" rtl="0" algn="ctr">
              <a:spcBef>
                <a:spcPts val="0"/>
              </a:spcBef>
              <a:spcAft>
                <a:spcPts val="0"/>
              </a:spcAft>
              <a:buNone/>
            </a:pPr>
            <a:r>
              <a:t/>
            </a:r>
            <a:endParaRPr sz="1600"/>
          </a:p>
        </p:txBody>
      </p:sp>
      <p:sp>
        <p:nvSpPr>
          <p:cNvPr id="275" name="Google Shape;275;g3723cfeef94_0_453"/>
          <p:cNvSpPr/>
          <p:nvPr/>
        </p:nvSpPr>
        <p:spPr>
          <a:xfrm flipH="1" rot="5400000">
            <a:off x="4455700" y="751405"/>
            <a:ext cx="29400" cy="3128400"/>
          </a:xfrm>
          <a:prstGeom prst="rect">
            <a:avLst/>
          </a:prstGeom>
          <a:solidFill>
            <a:srgbClr val="674EA7"/>
          </a:solidFill>
          <a:ln>
            <a:noFill/>
          </a:ln>
        </p:spPr>
        <p:txBody>
          <a:bodyPr anchorCtr="0" anchor="ctr" bIns="107275" lIns="107275" spcFirstLastPara="1" rIns="107275" wrap="square" tIns="107275">
            <a:noAutofit/>
          </a:bodyPr>
          <a:lstStyle/>
          <a:p>
            <a:pPr indent="0" lvl="0" marL="0" rtl="0" algn="ctr">
              <a:spcBef>
                <a:spcPts val="0"/>
              </a:spcBef>
              <a:spcAft>
                <a:spcPts val="0"/>
              </a:spcAft>
              <a:buNone/>
            </a:pPr>
            <a:r>
              <a:t/>
            </a:r>
            <a:endParaRPr sz="1600"/>
          </a:p>
        </p:txBody>
      </p:sp>
      <p:sp>
        <p:nvSpPr>
          <p:cNvPr id="276" name="Google Shape;276;g3723cfeef94_0_453"/>
          <p:cNvSpPr/>
          <p:nvPr/>
        </p:nvSpPr>
        <p:spPr>
          <a:xfrm flipH="1" rot="5400000">
            <a:off x="7320788" y="3646126"/>
            <a:ext cx="29400" cy="3128400"/>
          </a:xfrm>
          <a:prstGeom prst="rect">
            <a:avLst/>
          </a:prstGeom>
          <a:solidFill>
            <a:srgbClr val="674EA7"/>
          </a:solidFill>
          <a:ln>
            <a:noFill/>
          </a:ln>
        </p:spPr>
        <p:txBody>
          <a:bodyPr anchorCtr="0" anchor="ctr" bIns="107275" lIns="107275" spcFirstLastPara="1" rIns="107275" wrap="square" tIns="107275">
            <a:noAutofit/>
          </a:bodyPr>
          <a:lstStyle/>
          <a:p>
            <a:pPr indent="0" lvl="0" marL="0" rtl="0" algn="ctr">
              <a:spcBef>
                <a:spcPts val="0"/>
              </a:spcBef>
              <a:spcAft>
                <a:spcPts val="0"/>
              </a:spcAft>
              <a:buNone/>
            </a:pPr>
            <a:r>
              <a:t/>
            </a:r>
            <a:endParaRPr sz="1600"/>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1" name="Shape 281"/>
        <p:cNvGrpSpPr/>
        <p:nvPr/>
      </p:nvGrpSpPr>
      <p:grpSpPr>
        <a:xfrm>
          <a:off x="0" y="0"/>
          <a:ext cx="0" cy="0"/>
          <a:chOff x="0" y="0"/>
          <a:chExt cx="0" cy="0"/>
        </a:xfrm>
      </p:grpSpPr>
      <p:sp>
        <p:nvSpPr>
          <p:cNvPr id="282" name="Google Shape;282;g3723cfeef94_0_616"/>
          <p:cNvSpPr txBox="1"/>
          <p:nvPr>
            <p:ph type="title"/>
          </p:nvPr>
        </p:nvSpPr>
        <p:spPr>
          <a:xfrm>
            <a:off x="342870" y="672482"/>
            <a:ext cx="9372600" cy="865500"/>
          </a:xfrm>
          <a:prstGeom prst="rect">
            <a:avLst/>
          </a:prstGeom>
          <a:noFill/>
          <a:ln>
            <a:noFill/>
          </a:ln>
        </p:spPr>
        <p:txBody>
          <a:bodyPr anchorCtr="0" anchor="t" bIns="113100" lIns="113100" spcFirstLastPara="1" rIns="113100" wrap="square" tIns="113100">
            <a:normAutofit/>
          </a:bodyPr>
          <a:lstStyle/>
          <a:p>
            <a:pPr indent="0" lvl="0" marL="0" rtl="0" algn="l">
              <a:lnSpc>
                <a:spcPct val="100000"/>
              </a:lnSpc>
              <a:spcBef>
                <a:spcPts val="0"/>
              </a:spcBef>
              <a:spcAft>
                <a:spcPts val="0"/>
              </a:spcAft>
              <a:buSzPts val="3500"/>
              <a:buNone/>
            </a:pPr>
            <a:r>
              <a:rPr lang="en-US"/>
              <a:t>Examples of Cards for Poster</a:t>
            </a:r>
            <a:endParaRPr/>
          </a:p>
        </p:txBody>
      </p:sp>
      <p:sp>
        <p:nvSpPr>
          <p:cNvPr id="283" name="Google Shape;283;g3723cfeef94_0_616"/>
          <p:cNvSpPr txBox="1"/>
          <p:nvPr/>
        </p:nvSpPr>
        <p:spPr>
          <a:xfrm>
            <a:off x="342875" y="1827850"/>
            <a:ext cx="8852400" cy="3375900"/>
          </a:xfrm>
          <a:prstGeom prst="rect">
            <a:avLst/>
          </a:prstGeom>
          <a:noFill/>
          <a:ln>
            <a:noFill/>
          </a:ln>
        </p:spPr>
        <p:txBody>
          <a:bodyPr anchorCtr="0" anchor="t" bIns="91425" lIns="91425" spcFirstLastPara="1" rIns="91425" wrap="square" tIns="91425">
            <a:spAutoFit/>
          </a:bodyPr>
          <a:lstStyle/>
          <a:p>
            <a:pPr indent="0" lvl="0" marL="0" marR="0" rtl="0" algn="l">
              <a:lnSpc>
                <a:spcPct val="115000"/>
              </a:lnSpc>
              <a:spcBef>
                <a:spcPts val="1100"/>
              </a:spcBef>
              <a:spcAft>
                <a:spcPts val="0"/>
              </a:spcAft>
              <a:buClr>
                <a:srgbClr val="000000"/>
              </a:buClr>
              <a:buSzPts val="2800"/>
              <a:buFont typeface="Arial"/>
              <a:buNone/>
            </a:pPr>
            <a:r>
              <a:rPr b="0" i="0" lang="en-US" sz="2800" u="none" cap="none" strike="noStrike">
                <a:solidFill>
                  <a:schemeClr val="dk1"/>
                </a:solidFill>
                <a:latin typeface="Arial"/>
                <a:ea typeface="Arial"/>
                <a:cs typeface="Arial"/>
                <a:sym typeface="Arial"/>
              </a:rPr>
              <a:t>The following slides are based on the printable PDF version of the blank cards you can use to set up your “Our Ideas Posters”</a:t>
            </a:r>
            <a:endParaRPr b="0" i="0" sz="2800" u="none" cap="none" strike="noStrike">
              <a:solidFill>
                <a:schemeClr val="dk1"/>
              </a:solidFill>
              <a:latin typeface="Arial"/>
              <a:ea typeface="Arial"/>
              <a:cs typeface="Arial"/>
              <a:sym typeface="Arial"/>
            </a:endParaRPr>
          </a:p>
          <a:p>
            <a:pPr indent="0" lvl="0" marL="0" marR="0" rtl="0" algn="l">
              <a:lnSpc>
                <a:spcPct val="115000"/>
              </a:lnSpc>
              <a:spcBef>
                <a:spcPts val="1100"/>
              </a:spcBef>
              <a:spcAft>
                <a:spcPts val="0"/>
              </a:spcAft>
              <a:buClr>
                <a:srgbClr val="000000"/>
              </a:buClr>
              <a:buSzPts val="2800"/>
              <a:buFont typeface="Arial"/>
              <a:buNone/>
            </a:pPr>
            <a:r>
              <a:t/>
            </a:r>
            <a:endParaRPr b="0" i="0" sz="2800" u="none" cap="none" strike="noStrike">
              <a:solidFill>
                <a:schemeClr val="dk1"/>
              </a:solidFill>
              <a:latin typeface="Arial"/>
              <a:ea typeface="Arial"/>
              <a:cs typeface="Arial"/>
              <a:sym typeface="Arial"/>
            </a:endParaRPr>
          </a:p>
          <a:p>
            <a:pPr indent="0" lvl="0" marL="0" marR="0" rtl="0" algn="l">
              <a:lnSpc>
                <a:spcPct val="115000"/>
              </a:lnSpc>
              <a:spcBef>
                <a:spcPts val="1100"/>
              </a:spcBef>
              <a:spcAft>
                <a:spcPts val="0"/>
              </a:spcAft>
              <a:buClr>
                <a:srgbClr val="000000"/>
              </a:buClr>
              <a:buSzPts val="2800"/>
              <a:buFont typeface="Arial"/>
              <a:buNone/>
            </a:pPr>
            <a:r>
              <a:rPr b="0" i="0" lang="en-US" sz="2800" u="none" cap="none" strike="noStrike">
                <a:solidFill>
                  <a:schemeClr val="dk1"/>
                </a:solidFill>
                <a:latin typeface="Arial"/>
                <a:ea typeface="Arial"/>
                <a:cs typeface="Arial"/>
                <a:sym typeface="Arial"/>
              </a:rPr>
              <a:t>They have been altered to be more accessible to screen readers.</a:t>
            </a:r>
            <a:endParaRPr b="0" i="0" sz="2800" u="none" cap="none" strike="noStrike">
              <a:solidFill>
                <a:schemeClr val="dk1"/>
              </a:solidFill>
              <a:latin typeface="Arial"/>
              <a:ea typeface="Arial"/>
              <a:cs typeface="Arial"/>
              <a:sym typeface="Arial"/>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8" name="Shape 288"/>
        <p:cNvGrpSpPr/>
        <p:nvPr/>
      </p:nvGrpSpPr>
      <p:grpSpPr>
        <a:xfrm>
          <a:off x="0" y="0"/>
          <a:ext cx="0" cy="0"/>
          <a:chOff x="0" y="0"/>
          <a:chExt cx="0" cy="0"/>
        </a:xfrm>
      </p:grpSpPr>
      <p:sp>
        <p:nvSpPr>
          <p:cNvPr id="289" name="Google Shape;289;g3740e7ed205_0_6"/>
          <p:cNvSpPr txBox="1"/>
          <p:nvPr>
            <p:ph type="title"/>
          </p:nvPr>
        </p:nvSpPr>
        <p:spPr>
          <a:xfrm>
            <a:off x="342870" y="672482"/>
            <a:ext cx="9372600" cy="865500"/>
          </a:xfrm>
          <a:prstGeom prst="rect">
            <a:avLst/>
          </a:prstGeom>
          <a:noFill/>
          <a:ln>
            <a:noFill/>
          </a:ln>
        </p:spPr>
        <p:txBody>
          <a:bodyPr anchorCtr="0" anchor="t" bIns="113100" lIns="113100" spcFirstLastPara="1" rIns="113100" wrap="square" tIns="113100">
            <a:normAutofit/>
          </a:bodyPr>
          <a:lstStyle/>
          <a:p>
            <a:pPr indent="0" lvl="0" marL="0" rtl="0" algn="l">
              <a:lnSpc>
                <a:spcPct val="100000"/>
              </a:lnSpc>
              <a:spcBef>
                <a:spcPts val="0"/>
              </a:spcBef>
              <a:spcAft>
                <a:spcPts val="0"/>
              </a:spcAft>
              <a:buSzPts val="3500"/>
              <a:buNone/>
            </a:pPr>
            <a:r>
              <a:rPr lang="en-US"/>
              <a:t>Card: Why is technology important?</a:t>
            </a:r>
            <a:endParaRPr/>
          </a:p>
        </p:txBody>
      </p:sp>
      <p:pic>
        <p:nvPicPr>
          <p:cNvPr descr="Card with text &quot;Why is technology important? and blue example text &#10;- medical advancement&#10;- space exploration&#10;- virtual reality&#10;&#10;Activity 1 in bottom right corner" id="290" name="Google Shape;290;g3740e7ed205_0_6" title="Engineering.Remote Sensing Activities Our Ideas Poster with examples_Page_02.png"/>
          <p:cNvPicPr preferRelativeResize="0"/>
          <p:nvPr/>
        </p:nvPicPr>
        <p:blipFill>
          <a:blip r:embed="rId3">
            <a:alphaModFix/>
          </a:blip>
          <a:stretch>
            <a:fillRect/>
          </a:stretch>
        </p:blipFill>
        <p:spPr>
          <a:xfrm>
            <a:off x="1485834" y="1537941"/>
            <a:ext cx="7017774" cy="5424518"/>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5" name="Shape 295"/>
        <p:cNvGrpSpPr/>
        <p:nvPr/>
      </p:nvGrpSpPr>
      <p:grpSpPr>
        <a:xfrm>
          <a:off x="0" y="0"/>
          <a:ext cx="0" cy="0"/>
          <a:chOff x="0" y="0"/>
          <a:chExt cx="0" cy="0"/>
        </a:xfrm>
      </p:grpSpPr>
      <p:sp>
        <p:nvSpPr>
          <p:cNvPr id="296" name="Google Shape;296;g375b3e7f1a3_0_0"/>
          <p:cNvSpPr txBox="1"/>
          <p:nvPr>
            <p:ph type="title"/>
          </p:nvPr>
        </p:nvSpPr>
        <p:spPr>
          <a:xfrm>
            <a:off x="342870" y="672482"/>
            <a:ext cx="9372600" cy="865500"/>
          </a:xfrm>
          <a:prstGeom prst="rect">
            <a:avLst/>
          </a:prstGeom>
        </p:spPr>
        <p:txBody>
          <a:bodyPr anchorCtr="0" anchor="t" bIns="107275" lIns="107275" spcFirstLastPara="1" rIns="107275" wrap="square" tIns="107275">
            <a:normAutofit/>
          </a:bodyPr>
          <a:lstStyle/>
          <a:p>
            <a:pPr indent="0" lvl="0" marL="0" rtl="0" algn="l">
              <a:spcBef>
                <a:spcPts val="0"/>
              </a:spcBef>
              <a:spcAft>
                <a:spcPts val="0"/>
              </a:spcAft>
              <a:buNone/>
            </a:pPr>
            <a:r>
              <a:rPr lang="en-US"/>
              <a:t>Card: How can we redirect light…?</a:t>
            </a:r>
            <a:endParaRPr/>
          </a:p>
        </p:txBody>
      </p:sp>
      <p:pic>
        <p:nvPicPr>
          <p:cNvPr descr="Card with text &quot; How can we redirect light to gather data from a distance?&#10;&#10;Activity 2 in bottom right corner" id="297" name="Google Shape;297;g375b3e7f1a3_0_0" title="Engineering.Remote Sensing Activities Our Ideas Poster with empty pages_Page_03.png"/>
          <p:cNvPicPr preferRelativeResize="0"/>
          <p:nvPr/>
        </p:nvPicPr>
        <p:blipFill>
          <a:blip r:embed="rId3">
            <a:alphaModFix/>
          </a:blip>
          <a:stretch>
            <a:fillRect/>
          </a:stretch>
        </p:blipFill>
        <p:spPr>
          <a:xfrm>
            <a:off x="1485917" y="1538035"/>
            <a:ext cx="7017774" cy="5424320"/>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2" name="Shape 302"/>
        <p:cNvGrpSpPr/>
        <p:nvPr/>
      </p:nvGrpSpPr>
      <p:grpSpPr>
        <a:xfrm>
          <a:off x="0" y="0"/>
          <a:ext cx="0" cy="0"/>
          <a:chOff x="0" y="0"/>
          <a:chExt cx="0" cy="0"/>
        </a:xfrm>
      </p:grpSpPr>
      <p:sp>
        <p:nvSpPr>
          <p:cNvPr id="303" name="Google Shape;303;g375d38f5691_0_102"/>
          <p:cNvSpPr txBox="1"/>
          <p:nvPr>
            <p:ph type="title"/>
          </p:nvPr>
        </p:nvSpPr>
        <p:spPr>
          <a:xfrm>
            <a:off x="342870" y="672482"/>
            <a:ext cx="9372600" cy="865500"/>
          </a:xfrm>
          <a:prstGeom prst="rect">
            <a:avLst/>
          </a:prstGeom>
        </p:spPr>
        <p:txBody>
          <a:bodyPr anchorCtr="0" anchor="t" bIns="107275" lIns="107275" spcFirstLastPara="1" rIns="107275" wrap="square" tIns="107275">
            <a:normAutofit fontScale="90000"/>
          </a:bodyPr>
          <a:lstStyle/>
          <a:p>
            <a:pPr indent="0" lvl="0" marL="0" rtl="0" algn="l">
              <a:spcBef>
                <a:spcPts val="0"/>
              </a:spcBef>
              <a:spcAft>
                <a:spcPts val="0"/>
              </a:spcAft>
              <a:buNone/>
            </a:pPr>
            <a:r>
              <a:rPr lang="en-US"/>
              <a:t>Card: What are technologies that redirect light…?</a:t>
            </a:r>
            <a:endParaRPr/>
          </a:p>
        </p:txBody>
      </p:sp>
      <p:pic>
        <p:nvPicPr>
          <p:cNvPr descr="Card with text &quot;What are technologies that redirect light and use it to gather data from a distance?&quot; and blue example text &#10;- mirrors&#10;- telescopes&#10;- cameras&#10;- laser levels&#10;&#10;Line drawings of a camera and telescope with Spanish text la cámara and el telescopio &#10;&#10;Activity 2 in bottom right corner&#10;&#10;&#10;" id="304" name="Google Shape;304;g375d38f5691_0_102" title="Engineering.Remote Sensing Activities Our Ideas Poster with examples_Page_05.png"/>
          <p:cNvPicPr preferRelativeResize="0"/>
          <p:nvPr/>
        </p:nvPicPr>
        <p:blipFill>
          <a:blip r:embed="rId3">
            <a:alphaModFix/>
          </a:blip>
          <a:stretch>
            <a:fillRect/>
          </a:stretch>
        </p:blipFill>
        <p:spPr>
          <a:xfrm>
            <a:off x="1485870" y="1538034"/>
            <a:ext cx="7017774" cy="5424181"/>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9" name="Shape 309"/>
        <p:cNvGrpSpPr/>
        <p:nvPr/>
      </p:nvGrpSpPr>
      <p:grpSpPr>
        <a:xfrm>
          <a:off x="0" y="0"/>
          <a:ext cx="0" cy="0"/>
          <a:chOff x="0" y="0"/>
          <a:chExt cx="0" cy="0"/>
        </a:xfrm>
      </p:grpSpPr>
      <p:sp>
        <p:nvSpPr>
          <p:cNvPr id="310" name="Google Shape;310;g375d38f5691_0_108"/>
          <p:cNvSpPr txBox="1"/>
          <p:nvPr>
            <p:ph type="title"/>
          </p:nvPr>
        </p:nvSpPr>
        <p:spPr>
          <a:xfrm>
            <a:off x="342870" y="672482"/>
            <a:ext cx="9372600" cy="865500"/>
          </a:xfrm>
          <a:prstGeom prst="rect">
            <a:avLst/>
          </a:prstGeom>
        </p:spPr>
        <p:txBody>
          <a:bodyPr anchorCtr="0" anchor="t" bIns="107275" lIns="107275" spcFirstLastPara="1" rIns="107275" wrap="square" tIns="107275">
            <a:normAutofit/>
          </a:bodyPr>
          <a:lstStyle/>
          <a:p>
            <a:pPr indent="0" lvl="0" marL="0" rtl="0" algn="l">
              <a:spcBef>
                <a:spcPts val="0"/>
              </a:spcBef>
              <a:spcAft>
                <a:spcPts val="0"/>
              </a:spcAft>
              <a:buNone/>
            </a:pPr>
            <a:r>
              <a:rPr lang="en-US"/>
              <a:t>Card: System</a:t>
            </a:r>
            <a:endParaRPr/>
          </a:p>
        </p:txBody>
      </p:sp>
      <p:pic>
        <p:nvPicPr>
          <p:cNvPr descr="Card with a white background, featuring text and a simple illustration. At the top, the text reads, &quot;System: A group of parts that work together.&quot; Below this, and to the right, is the text, &quot;Remote Sensing is made up systems.&quot; A small illustration is located on the left, showing a spacecraft near the moon, connected by dashed lines to a satellite next to Earth, symbolizing communication. Below the illustration, the caption reads, &quot;Illustration of a spacecraft on the moon sending signals to a satellite, which then sends to Earth.&quot; &#10;&#10;Activity 2 is in the bottom right corner." id="311" name="Google Shape;311;g375d38f5691_0_108" title="Engineering.Remote Sensing Activities Our Ideas Poster with empty pages_Page_06.png"/>
          <p:cNvPicPr preferRelativeResize="0"/>
          <p:nvPr/>
        </p:nvPicPr>
        <p:blipFill>
          <a:blip r:embed="rId3">
            <a:alphaModFix/>
          </a:blip>
          <a:stretch>
            <a:fillRect/>
          </a:stretch>
        </p:blipFill>
        <p:spPr>
          <a:xfrm>
            <a:off x="1485935" y="1537934"/>
            <a:ext cx="7017773" cy="5422871"/>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3" name="Shape 123"/>
        <p:cNvGrpSpPr/>
        <p:nvPr/>
      </p:nvGrpSpPr>
      <p:grpSpPr>
        <a:xfrm>
          <a:off x="0" y="0"/>
          <a:ext cx="0" cy="0"/>
          <a:chOff x="0" y="0"/>
          <a:chExt cx="0" cy="0"/>
        </a:xfrm>
      </p:grpSpPr>
      <p:sp>
        <p:nvSpPr>
          <p:cNvPr id="124" name="Google Shape;124;g3723cfeef94_0_6"/>
          <p:cNvSpPr txBox="1"/>
          <p:nvPr>
            <p:ph type="title"/>
          </p:nvPr>
        </p:nvSpPr>
        <p:spPr>
          <a:xfrm>
            <a:off x="691515" y="413810"/>
            <a:ext cx="8675400" cy="1502400"/>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SzPts val="1800"/>
              <a:buNone/>
            </a:pPr>
            <a:r>
              <a:rPr lang="en-US"/>
              <a:t>Poster Components</a:t>
            </a:r>
            <a:endParaRPr/>
          </a:p>
        </p:txBody>
      </p:sp>
      <p:sp>
        <p:nvSpPr>
          <p:cNvPr id="125" name="Google Shape;125;g3723cfeef94_0_6"/>
          <p:cNvSpPr txBox="1"/>
          <p:nvPr>
            <p:ph idx="1" type="body"/>
          </p:nvPr>
        </p:nvSpPr>
        <p:spPr>
          <a:xfrm>
            <a:off x="691500" y="1651275"/>
            <a:ext cx="8675400" cy="5630400"/>
          </a:xfrm>
          <a:prstGeom prst="rect">
            <a:avLst/>
          </a:prstGeom>
          <a:noFill/>
          <a:ln>
            <a:noFill/>
          </a:ln>
        </p:spPr>
        <p:txBody>
          <a:bodyPr anchorCtr="0" anchor="t" bIns="45700" lIns="91425" spcFirstLastPara="1" rIns="91425" wrap="square" tIns="45700">
            <a:noAutofit/>
          </a:bodyPr>
          <a:lstStyle/>
          <a:p>
            <a:pPr indent="0" lvl="0" marL="0" rtl="0" algn="l">
              <a:lnSpc>
                <a:spcPct val="115000"/>
              </a:lnSpc>
              <a:spcBef>
                <a:spcPts val="0"/>
              </a:spcBef>
              <a:spcAft>
                <a:spcPts val="0"/>
              </a:spcAft>
              <a:buSzPts val="1800"/>
              <a:buNone/>
            </a:pPr>
            <a:r>
              <a:rPr lang="en-US" sz="2800">
                <a:solidFill>
                  <a:schemeClr val="dk1"/>
                </a:solidFill>
              </a:rPr>
              <a:t>The following slides are based on the printable PDF version of the blank slides/cards with examples that you can use to set up your “Our Ideas Posters” and are not intended to be printed.</a:t>
            </a:r>
            <a:endParaRPr sz="2800">
              <a:solidFill>
                <a:schemeClr val="dk1"/>
              </a:solidFill>
            </a:endParaRPr>
          </a:p>
          <a:p>
            <a:pPr indent="0" lvl="0" marL="0" rtl="0" algn="l">
              <a:lnSpc>
                <a:spcPct val="115000"/>
              </a:lnSpc>
              <a:spcBef>
                <a:spcPts val="0"/>
              </a:spcBef>
              <a:spcAft>
                <a:spcPts val="0"/>
              </a:spcAft>
              <a:buSzPts val="1800"/>
              <a:buNone/>
            </a:pPr>
            <a:r>
              <a:t/>
            </a:r>
            <a:endParaRPr sz="2800">
              <a:solidFill>
                <a:schemeClr val="dk1"/>
              </a:solidFill>
            </a:endParaRPr>
          </a:p>
          <a:p>
            <a:pPr indent="0" lvl="0" marL="0" rtl="0" algn="l">
              <a:lnSpc>
                <a:spcPct val="115000"/>
              </a:lnSpc>
              <a:spcBef>
                <a:spcPts val="0"/>
              </a:spcBef>
              <a:spcAft>
                <a:spcPts val="0"/>
              </a:spcAft>
              <a:buSzPts val="1800"/>
              <a:buNone/>
            </a:pPr>
            <a:r>
              <a:rPr lang="en-US" sz="2800">
                <a:solidFill>
                  <a:schemeClr val="dk1"/>
                </a:solidFill>
              </a:rPr>
              <a:t>These slides are formatted to be more accessible to screen readers.</a:t>
            </a:r>
            <a:endParaRPr sz="2800">
              <a:solidFill>
                <a:schemeClr val="dk1"/>
              </a:solidFill>
            </a:endParaRPr>
          </a:p>
          <a:p>
            <a:pPr indent="0" lvl="0" marL="0" rtl="0" algn="l">
              <a:lnSpc>
                <a:spcPct val="115000"/>
              </a:lnSpc>
              <a:spcBef>
                <a:spcPts val="0"/>
              </a:spcBef>
              <a:spcAft>
                <a:spcPts val="0"/>
              </a:spcAft>
              <a:buSzPts val="1800"/>
              <a:buNone/>
            </a:pPr>
            <a:r>
              <a:t/>
            </a:r>
            <a:endParaRPr sz="2800">
              <a:solidFill>
                <a:schemeClr val="dk1"/>
              </a:solidFill>
            </a:endParaRPr>
          </a:p>
          <a:p>
            <a:pPr indent="0" lvl="0" marL="0" rtl="0" algn="l">
              <a:lnSpc>
                <a:spcPct val="115000"/>
              </a:lnSpc>
              <a:spcBef>
                <a:spcPts val="0"/>
              </a:spcBef>
              <a:spcAft>
                <a:spcPts val="0"/>
              </a:spcAft>
              <a:buSzPts val="1800"/>
              <a:buNone/>
            </a:pPr>
            <a:r>
              <a:rPr lang="en-US" sz="2800">
                <a:solidFill>
                  <a:schemeClr val="dk1"/>
                </a:solidFill>
              </a:rPr>
              <a:t>We recommend using these slides as a guide for blind and low vision educators and printing out the PDFs for sighted learners.</a:t>
            </a:r>
            <a:endParaRPr sz="2800">
              <a:solidFill>
                <a:schemeClr val="dk1"/>
              </a:solidFill>
            </a:endParaRPr>
          </a:p>
          <a:p>
            <a:pPr indent="0" lvl="0" marL="0" rtl="0" algn="l">
              <a:lnSpc>
                <a:spcPct val="115000"/>
              </a:lnSpc>
              <a:spcBef>
                <a:spcPts val="0"/>
              </a:spcBef>
              <a:spcAft>
                <a:spcPts val="0"/>
              </a:spcAft>
              <a:buSzPts val="1800"/>
              <a:buNone/>
            </a:pPr>
            <a:r>
              <a:rPr lang="en-US" sz="2600">
                <a:solidFill>
                  <a:schemeClr val="dk1"/>
                </a:solidFill>
              </a:rPr>
              <a:t> </a:t>
            </a:r>
            <a:endParaRPr sz="2100">
              <a:solidFill>
                <a:schemeClr val="dk1"/>
              </a:solidFill>
            </a:endParaRP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6" name="Shape 316"/>
        <p:cNvGrpSpPr/>
        <p:nvPr/>
      </p:nvGrpSpPr>
      <p:grpSpPr>
        <a:xfrm>
          <a:off x="0" y="0"/>
          <a:ext cx="0" cy="0"/>
          <a:chOff x="0" y="0"/>
          <a:chExt cx="0" cy="0"/>
        </a:xfrm>
      </p:grpSpPr>
      <p:sp>
        <p:nvSpPr>
          <p:cNvPr id="317" name="Google Shape;317;g375d38f5691_0_114"/>
          <p:cNvSpPr txBox="1"/>
          <p:nvPr>
            <p:ph type="title"/>
          </p:nvPr>
        </p:nvSpPr>
        <p:spPr>
          <a:xfrm>
            <a:off x="342870" y="672482"/>
            <a:ext cx="9372600" cy="865500"/>
          </a:xfrm>
          <a:prstGeom prst="rect">
            <a:avLst/>
          </a:prstGeom>
        </p:spPr>
        <p:txBody>
          <a:bodyPr anchorCtr="0" anchor="t" bIns="107275" lIns="107275" spcFirstLastPara="1" rIns="107275" wrap="square" tIns="107275">
            <a:normAutofit/>
          </a:bodyPr>
          <a:lstStyle/>
          <a:p>
            <a:pPr indent="0" lvl="0" marL="0" rtl="0" algn="l">
              <a:spcBef>
                <a:spcPts val="0"/>
              </a:spcBef>
              <a:spcAft>
                <a:spcPts val="0"/>
              </a:spcAft>
              <a:buNone/>
            </a:pPr>
            <a:r>
              <a:rPr lang="en-US"/>
              <a:t>Card: What are places in your daily lives…?</a:t>
            </a:r>
            <a:endParaRPr/>
          </a:p>
        </p:txBody>
      </p:sp>
      <p:pic>
        <p:nvPicPr>
          <p:cNvPr descr="Card with text &quot;What are places in your daily lives where people use mirrors to redirect light? and blue example text&#10;- carnival ride&#10;-small spaces to make them feel bigger&#10;- construction sites (laser levels)&#10;- cars (rearview mirrors)&#10;&#10;Activity 2 in bottom right corner" id="318" name="Google Shape;318;g375d38f5691_0_114" title="Engineering.Remote Sensing Activities Our Ideas Poster with examples_Page_07.png"/>
          <p:cNvPicPr preferRelativeResize="0"/>
          <p:nvPr/>
        </p:nvPicPr>
        <p:blipFill>
          <a:blip r:embed="rId3">
            <a:alphaModFix/>
          </a:blip>
          <a:stretch>
            <a:fillRect/>
          </a:stretch>
        </p:blipFill>
        <p:spPr>
          <a:xfrm>
            <a:off x="1485957" y="1537985"/>
            <a:ext cx="7017774" cy="5424466"/>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3" name="Shape 323"/>
        <p:cNvGrpSpPr/>
        <p:nvPr/>
      </p:nvGrpSpPr>
      <p:grpSpPr>
        <a:xfrm>
          <a:off x="0" y="0"/>
          <a:ext cx="0" cy="0"/>
          <a:chOff x="0" y="0"/>
          <a:chExt cx="0" cy="0"/>
        </a:xfrm>
      </p:grpSpPr>
      <p:sp>
        <p:nvSpPr>
          <p:cNvPr id="324" name="Google Shape;324;g375d38f5691_0_120"/>
          <p:cNvSpPr txBox="1"/>
          <p:nvPr>
            <p:ph type="title"/>
          </p:nvPr>
        </p:nvSpPr>
        <p:spPr>
          <a:xfrm>
            <a:off x="342870" y="672482"/>
            <a:ext cx="9372600" cy="865500"/>
          </a:xfrm>
          <a:prstGeom prst="rect">
            <a:avLst/>
          </a:prstGeom>
        </p:spPr>
        <p:txBody>
          <a:bodyPr anchorCtr="0" anchor="t" bIns="107275" lIns="107275" spcFirstLastPara="1" rIns="107275" wrap="square" tIns="107275">
            <a:normAutofit/>
          </a:bodyPr>
          <a:lstStyle/>
          <a:p>
            <a:pPr indent="0" lvl="0" marL="0" rtl="0" algn="l">
              <a:spcBef>
                <a:spcPts val="0"/>
              </a:spcBef>
              <a:spcAft>
                <a:spcPts val="0"/>
              </a:spcAft>
              <a:buNone/>
            </a:pPr>
            <a:r>
              <a:rPr lang="en-US"/>
              <a:t>Card: How can we gather information…?</a:t>
            </a:r>
            <a:endParaRPr/>
          </a:p>
        </p:txBody>
      </p:sp>
      <p:pic>
        <p:nvPicPr>
          <p:cNvPr descr="Card with text &quot;How can we gather information about Mars from far away?&quot;&#10;&#10;Activity 2 in bottom right corner" id="325" name="Google Shape;325;g375d38f5691_0_120" title="Engineering.Remote Sensing Activities Our Ideas Poster with empty pages_Page_04.png"/>
          <p:cNvPicPr preferRelativeResize="0"/>
          <p:nvPr/>
        </p:nvPicPr>
        <p:blipFill>
          <a:blip r:embed="rId3">
            <a:alphaModFix/>
          </a:blip>
          <a:stretch>
            <a:fillRect/>
          </a:stretch>
        </p:blipFill>
        <p:spPr>
          <a:xfrm>
            <a:off x="1485911" y="1537960"/>
            <a:ext cx="7017774" cy="5424359"/>
          </a:xfrm>
          <a:prstGeom prst="rect">
            <a:avLst/>
          </a:prstGeom>
          <a:noFill/>
          <a:ln>
            <a:noFill/>
          </a:ln>
        </p:spPr>
      </p:pic>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30" name="Shape 330"/>
        <p:cNvGrpSpPr/>
        <p:nvPr/>
      </p:nvGrpSpPr>
      <p:grpSpPr>
        <a:xfrm>
          <a:off x="0" y="0"/>
          <a:ext cx="0" cy="0"/>
          <a:chOff x="0" y="0"/>
          <a:chExt cx="0" cy="0"/>
        </a:xfrm>
      </p:grpSpPr>
      <p:sp>
        <p:nvSpPr>
          <p:cNvPr id="331" name="Google Shape;331;g375d38f5691_0_127"/>
          <p:cNvSpPr txBox="1"/>
          <p:nvPr>
            <p:ph type="title"/>
          </p:nvPr>
        </p:nvSpPr>
        <p:spPr>
          <a:xfrm>
            <a:off x="342870" y="672482"/>
            <a:ext cx="9372600" cy="865500"/>
          </a:xfrm>
          <a:prstGeom prst="rect">
            <a:avLst/>
          </a:prstGeom>
        </p:spPr>
        <p:txBody>
          <a:bodyPr anchorCtr="0" anchor="t" bIns="107275" lIns="107275" spcFirstLastPara="1" rIns="107275" wrap="square" tIns="107275">
            <a:normAutofit/>
          </a:bodyPr>
          <a:lstStyle/>
          <a:p>
            <a:pPr indent="0" lvl="0" marL="0" rtl="0" algn="l">
              <a:spcBef>
                <a:spcPts val="0"/>
              </a:spcBef>
              <a:spcAft>
                <a:spcPts val="0"/>
              </a:spcAft>
              <a:buNone/>
            </a:pPr>
            <a:r>
              <a:rPr lang="en-US"/>
              <a:t>Card: How can we use a system to redirect…?</a:t>
            </a:r>
            <a:endParaRPr/>
          </a:p>
        </p:txBody>
      </p:sp>
      <p:pic>
        <p:nvPicPr>
          <p:cNvPr descr="Card with text &quot;How can we use a system to redirect light to gather data from a distance?&quot; with blue example text&#10;- the system should be portable and remote&#10;&#10;Activity 3 in bottom right corner" id="332" name="Google Shape;332;g375d38f5691_0_127" title="Engineering.Remote Sensing Activities Our Ideas Poster with examples_Page_08.png"/>
          <p:cNvPicPr preferRelativeResize="0"/>
          <p:nvPr/>
        </p:nvPicPr>
        <p:blipFill>
          <a:blip r:embed="rId3">
            <a:alphaModFix/>
          </a:blip>
          <a:stretch>
            <a:fillRect/>
          </a:stretch>
        </p:blipFill>
        <p:spPr>
          <a:xfrm>
            <a:off x="1485846" y="1537911"/>
            <a:ext cx="7030682" cy="5434324"/>
          </a:xfrm>
          <a:prstGeom prst="rect">
            <a:avLst/>
          </a:prstGeom>
          <a:noFill/>
          <a:ln>
            <a:noFill/>
          </a:ln>
        </p:spPr>
      </p:pic>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37" name="Shape 337"/>
        <p:cNvGrpSpPr/>
        <p:nvPr/>
      </p:nvGrpSpPr>
      <p:grpSpPr>
        <a:xfrm>
          <a:off x="0" y="0"/>
          <a:ext cx="0" cy="0"/>
          <a:chOff x="0" y="0"/>
          <a:chExt cx="0" cy="0"/>
        </a:xfrm>
      </p:grpSpPr>
      <p:sp>
        <p:nvSpPr>
          <p:cNvPr id="338" name="Google Shape;338;g375d38f5691_0_133"/>
          <p:cNvSpPr txBox="1"/>
          <p:nvPr>
            <p:ph type="title"/>
          </p:nvPr>
        </p:nvSpPr>
        <p:spPr>
          <a:xfrm>
            <a:off x="342870" y="672482"/>
            <a:ext cx="9372600" cy="865500"/>
          </a:xfrm>
          <a:prstGeom prst="rect">
            <a:avLst/>
          </a:prstGeom>
        </p:spPr>
        <p:txBody>
          <a:bodyPr anchorCtr="0" anchor="t" bIns="107275" lIns="107275" spcFirstLastPara="1" rIns="107275" wrap="square" tIns="107275">
            <a:normAutofit/>
          </a:bodyPr>
          <a:lstStyle/>
          <a:p>
            <a:pPr indent="0" lvl="0" marL="0" rtl="0" algn="l">
              <a:spcBef>
                <a:spcPts val="0"/>
              </a:spcBef>
              <a:spcAft>
                <a:spcPts val="0"/>
              </a:spcAft>
              <a:buNone/>
            </a:pPr>
            <a:r>
              <a:rPr lang="en-US"/>
              <a:t>Card: Portable</a:t>
            </a:r>
            <a:endParaRPr/>
          </a:p>
        </p:txBody>
      </p:sp>
      <p:pic>
        <p:nvPicPr>
          <p:cNvPr descr="Card with text &quot;Portable: Easy to move around. Remote Sensing is made up systems are portable. Illustration of a satellite to orbit Earth.&quot;&#10;&#10;&#10;Activity 3 in bottom right corner" id="339" name="Google Shape;339;g375d38f5691_0_133" title="Engineering.Remote Sensing Activities Our Ideas Poster with empty pages_Page_09.png"/>
          <p:cNvPicPr preferRelativeResize="0"/>
          <p:nvPr/>
        </p:nvPicPr>
        <p:blipFill>
          <a:blip r:embed="rId3">
            <a:alphaModFix/>
          </a:blip>
          <a:stretch>
            <a:fillRect/>
          </a:stretch>
        </p:blipFill>
        <p:spPr>
          <a:xfrm>
            <a:off x="1485894" y="1537917"/>
            <a:ext cx="7030350" cy="5434324"/>
          </a:xfrm>
          <a:prstGeom prst="rect">
            <a:avLst/>
          </a:prstGeom>
          <a:noFill/>
          <a:ln>
            <a:noFill/>
          </a:ln>
        </p:spPr>
      </p:pic>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44" name="Shape 344"/>
        <p:cNvGrpSpPr/>
        <p:nvPr/>
      </p:nvGrpSpPr>
      <p:grpSpPr>
        <a:xfrm>
          <a:off x="0" y="0"/>
          <a:ext cx="0" cy="0"/>
          <a:chOff x="0" y="0"/>
          <a:chExt cx="0" cy="0"/>
        </a:xfrm>
      </p:grpSpPr>
      <p:sp>
        <p:nvSpPr>
          <p:cNvPr id="345" name="Google Shape;345;g375d38f5691_0_139"/>
          <p:cNvSpPr txBox="1"/>
          <p:nvPr>
            <p:ph type="title"/>
          </p:nvPr>
        </p:nvSpPr>
        <p:spPr>
          <a:xfrm>
            <a:off x="342870" y="672482"/>
            <a:ext cx="9372600" cy="865500"/>
          </a:xfrm>
          <a:prstGeom prst="rect">
            <a:avLst/>
          </a:prstGeom>
        </p:spPr>
        <p:txBody>
          <a:bodyPr anchorCtr="0" anchor="t" bIns="107275" lIns="107275" spcFirstLastPara="1" rIns="107275" wrap="square" tIns="107275">
            <a:normAutofit/>
          </a:bodyPr>
          <a:lstStyle/>
          <a:p>
            <a:pPr indent="0" lvl="0" marL="0" rtl="0" algn="l">
              <a:spcBef>
                <a:spcPts val="0"/>
              </a:spcBef>
              <a:spcAft>
                <a:spcPts val="0"/>
              </a:spcAft>
              <a:buNone/>
            </a:pPr>
            <a:r>
              <a:rPr lang="en-US"/>
              <a:t>Card: How might someone use remote…?</a:t>
            </a:r>
            <a:endParaRPr/>
          </a:p>
        </p:txBody>
      </p:sp>
      <p:pic>
        <p:nvPicPr>
          <p:cNvPr descr="Card with text &quot;How might someone use remote sensing technologies in everyday life?&quot; with blue example text&#10;- auto navigation&#10;- checking the weather&#10;- observing sea level rise&#10;- observing carbon level in tree canopy&#10;&#10;Activity 3 in bottom right corner" id="346" name="Google Shape;346;g375d38f5691_0_139"/>
          <p:cNvPicPr preferRelativeResize="0"/>
          <p:nvPr/>
        </p:nvPicPr>
        <p:blipFill>
          <a:blip r:embed="rId3">
            <a:alphaModFix/>
          </a:blip>
          <a:stretch>
            <a:fillRect/>
          </a:stretch>
        </p:blipFill>
        <p:spPr>
          <a:xfrm>
            <a:off x="1485871" y="1537963"/>
            <a:ext cx="7017773" cy="5422912"/>
          </a:xfrm>
          <a:prstGeom prst="rect">
            <a:avLst/>
          </a:prstGeom>
          <a:noFill/>
          <a:ln>
            <a:noFill/>
          </a:ln>
        </p:spPr>
      </p:pic>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51" name="Shape 351"/>
        <p:cNvGrpSpPr/>
        <p:nvPr/>
      </p:nvGrpSpPr>
      <p:grpSpPr>
        <a:xfrm>
          <a:off x="0" y="0"/>
          <a:ext cx="0" cy="0"/>
          <a:chOff x="0" y="0"/>
          <a:chExt cx="0" cy="0"/>
        </a:xfrm>
      </p:grpSpPr>
      <p:sp>
        <p:nvSpPr>
          <p:cNvPr id="352" name="Google Shape;352;g375d38f5691_0_151"/>
          <p:cNvSpPr txBox="1"/>
          <p:nvPr>
            <p:ph type="title"/>
          </p:nvPr>
        </p:nvSpPr>
        <p:spPr>
          <a:xfrm>
            <a:off x="342870" y="672482"/>
            <a:ext cx="9372600" cy="865500"/>
          </a:xfrm>
          <a:prstGeom prst="rect">
            <a:avLst/>
          </a:prstGeom>
        </p:spPr>
        <p:txBody>
          <a:bodyPr anchorCtr="0" anchor="t" bIns="107275" lIns="107275" spcFirstLastPara="1" rIns="107275" wrap="square" tIns="107275">
            <a:normAutofit/>
          </a:bodyPr>
          <a:lstStyle/>
          <a:p>
            <a:pPr indent="0" lvl="0" marL="0" rtl="0" algn="l">
              <a:spcBef>
                <a:spcPts val="0"/>
              </a:spcBef>
              <a:spcAft>
                <a:spcPts val="0"/>
              </a:spcAft>
              <a:buNone/>
            </a:pPr>
            <a:r>
              <a:rPr lang="en-US"/>
              <a:t>Card: What questions do you have? Activity 3</a:t>
            </a:r>
            <a:endParaRPr/>
          </a:p>
        </p:txBody>
      </p:sp>
      <p:pic>
        <p:nvPicPr>
          <p:cNvPr descr="Card with text &quot;What questions do you still have?&quot;&#10;&#10;&#10;Activity 3 in bottom right corner" id="353" name="Google Shape;353;g375d38f5691_0_151" title="Engineering.Remote Sensing Activities Our Ideas Poster with empty pages_Page_10.png"/>
          <p:cNvPicPr preferRelativeResize="0"/>
          <p:nvPr/>
        </p:nvPicPr>
        <p:blipFill>
          <a:blip r:embed="rId3">
            <a:alphaModFix/>
          </a:blip>
          <a:stretch>
            <a:fillRect/>
          </a:stretch>
        </p:blipFill>
        <p:spPr>
          <a:xfrm>
            <a:off x="1485940" y="1538029"/>
            <a:ext cx="7017774" cy="5424320"/>
          </a:xfrm>
          <a:prstGeom prst="rect">
            <a:avLst/>
          </a:prstGeom>
          <a:noFill/>
          <a:ln>
            <a:noFill/>
          </a:ln>
        </p:spPr>
      </p:pic>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58" name="Shape 358"/>
        <p:cNvGrpSpPr/>
        <p:nvPr/>
      </p:nvGrpSpPr>
      <p:grpSpPr>
        <a:xfrm>
          <a:off x="0" y="0"/>
          <a:ext cx="0" cy="0"/>
          <a:chOff x="0" y="0"/>
          <a:chExt cx="0" cy="0"/>
        </a:xfrm>
      </p:grpSpPr>
      <p:sp>
        <p:nvSpPr>
          <p:cNvPr id="359" name="Google Shape;359;g375d38f5691_0_145"/>
          <p:cNvSpPr txBox="1"/>
          <p:nvPr>
            <p:ph type="title"/>
          </p:nvPr>
        </p:nvSpPr>
        <p:spPr>
          <a:xfrm>
            <a:off x="342870" y="672482"/>
            <a:ext cx="9372600" cy="865500"/>
          </a:xfrm>
          <a:prstGeom prst="rect">
            <a:avLst/>
          </a:prstGeom>
        </p:spPr>
        <p:txBody>
          <a:bodyPr anchorCtr="0" anchor="t" bIns="107275" lIns="107275" spcFirstLastPara="1" rIns="107275" wrap="square" tIns="107275">
            <a:normAutofit/>
          </a:bodyPr>
          <a:lstStyle/>
          <a:p>
            <a:pPr indent="0" lvl="0" marL="0" rtl="0" algn="l">
              <a:spcBef>
                <a:spcPts val="0"/>
              </a:spcBef>
              <a:spcAft>
                <a:spcPts val="0"/>
              </a:spcAft>
              <a:buNone/>
            </a:pPr>
            <a:r>
              <a:rPr lang="en-US"/>
              <a:t>Card: Remote Sensing</a:t>
            </a:r>
            <a:endParaRPr/>
          </a:p>
        </p:txBody>
      </p:sp>
      <p:pic>
        <p:nvPicPr>
          <p:cNvPr descr="Card with text &quot;Remote Sensing: Collecting information from a distance&quot; followed by an illustration of an artist rendition of Mars Reconnaissance Orbiter (MRO) collecting temperature, pressure, dust and water vapor concentration above Mars (Source: NASA/JPL)&#10;&#10;&#10;Activity 3 in bottom right corner" id="360" name="Google Shape;360;g375d38f5691_0_145" title="Engineering.Remote Sensing Activities Our Ideas Poster with empty pages_Page_11.png"/>
          <p:cNvPicPr preferRelativeResize="0"/>
          <p:nvPr/>
        </p:nvPicPr>
        <p:blipFill>
          <a:blip r:embed="rId3">
            <a:alphaModFix/>
          </a:blip>
          <a:stretch>
            <a:fillRect/>
          </a:stretch>
        </p:blipFill>
        <p:spPr>
          <a:xfrm>
            <a:off x="1485947" y="1538041"/>
            <a:ext cx="7017774" cy="5424570"/>
          </a:xfrm>
          <a:prstGeom prst="rect">
            <a:avLst/>
          </a:prstGeom>
          <a:noFill/>
          <a:ln>
            <a:noFill/>
          </a:ln>
        </p:spPr>
      </p:pic>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65" name="Shape 365"/>
        <p:cNvGrpSpPr/>
        <p:nvPr/>
      </p:nvGrpSpPr>
      <p:grpSpPr>
        <a:xfrm>
          <a:off x="0" y="0"/>
          <a:ext cx="0" cy="0"/>
          <a:chOff x="0" y="0"/>
          <a:chExt cx="0" cy="0"/>
        </a:xfrm>
      </p:grpSpPr>
      <p:sp>
        <p:nvSpPr>
          <p:cNvPr id="366" name="Google Shape;366;g375d38f5691_0_157"/>
          <p:cNvSpPr txBox="1"/>
          <p:nvPr>
            <p:ph type="title"/>
          </p:nvPr>
        </p:nvSpPr>
        <p:spPr>
          <a:xfrm>
            <a:off x="342870" y="672482"/>
            <a:ext cx="9372600" cy="865500"/>
          </a:xfrm>
          <a:prstGeom prst="rect">
            <a:avLst/>
          </a:prstGeom>
        </p:spPr>
        <p:txBody>
          <a:bodyPr anchorCtr="0" anchor="t" bIns="107275" lIns="107275" spcFirstLastPara="1" rIns="107275" wrap="square" tIns="107275">
            <a:normAutofit/>
          </a:bodyPr>
          <a:lstStyle/>
          <a:p>
            <a:pPr indent="0" lvl="0" marL="0" rtl="0" algn="l">
              <a:spcBef>
                <a:spcPts val="0"/>
              </a:spcBef>
              <a:spcAft>
                <a:spcPts val="0"/>
              </a:spcAft>
              <a:buNone/>
            </a:pPr>
            <a:r>
              <a:rPr lang="en-US"/>
              <a:t>Card: NASA is interested…</a:t>
            </a:r>
            <a:endParaRPr/>
          </a:p>
        </p:txBody>
      </p:sp>
      <p:pic>
        <p:nvPicPr>
          <p:cNvPr descr="Card with the NASA logo on the left side, which consists of a blue circle with white stars and a red chevron shape. The letters &quot;N-A-S-A&quot; are written in white across the blue circle. To the right of the logo, text states, &quot;NASA is interested in finding out what planets are made of because this can tell them about a planet’s history&quot;&#10;&#10;Activity 4 in the bottom right corner" id="367" name="Google Shape;367;g375d38f5691_0_157" title="Engineering.Remote Sensing Activities Our Ideas Poster with empty pages_Page_13.png"/>
          <p:cNvPicPr preferRelativeResize="0"/>
          <p:nvPr/>
        </p:nvPicPr>
        <p:blipFill>
          <a:blip r:embed="rId3">
            <a:alphaModFix/>
          </a:blip>
          <a:stretch>
            <a:fillRect/>
          </a:stretch>
        </p:blipFill>
        <p:spPr>
          <a:xfrm>
            <a:off x="1485844" y="1537922"/>
            <a:ext cx="7017777" cy="5424636"/>
          </a:xfrm>
          <a:prstGeom prst="rect">
            <a:avLst/>
          </a:prstGeom>
          <a:noFill/>
          <a:ln>
            <a:noFill/>
          </a:ln>
        </p:spPr>
      </p:pic>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72" name="Shape 372"/>
        <p:cNvGrpSpPr/>
        <p:nvPr/>
      </p:nvGrpSpPr>
      <p:grpSpPr>
        <a:xfrm>
          <a:off x="0" y="0"/>
          <a:ext cx="0" cy="0"/>
          <a:chOff x="0" y="0"/>
          <a:chExt cx="0" cy="0"/>
        </a:xfrm>
      </p:grpSpPr>
      <p:sp>
        <p:nvSpPr>
          <p:cNvPr id="373" name="Google Shape;373;g375d38f5691_0_163"/>
          <p:cNvSpPr txBox="1"/>
          <p:nvPr>
            <p:ph type="title"/>
          </p:nvPr>
        </p:nvSpPr>
        <p:spPr>
          <a:xfrm>
            <a:off x="342870" y="672482"/>
            <a:ext cx="9372600" cy="865500"/>
          </a:xfrm>
          <a:prstGeom prst="rect">
            <a:avLst/>
          </a:prstGeom>
        </p:spPr>
        <p:txBody>
          <a:bodyPr anchorCtr="0" anchor="t" bIns="107275" lIns="107275" spcFirstLastPara="1" rIns="107275" wrap="square" tIns="107275">
            <a:normAutofit/>
          </a:bodyPr>
          <a:lstStyle/>
          <a:p>
            <a:pPr indent="0" lvl="0" marL="0" rtl="0" algn="l">
              <a:spcBef>
                <a:spcPts val="0"/>
              </a:spcBef>
              <a:spcAft>
                <a:spcPts val="0"/>
              </a:spcAft>
              <a:buNone/>
            </a:pPr>
            <a:r>
              <a:rPr lang="en-US"/>
              <a:t>Card: Scraper Investigation</a:t>
            </a:r>
            <a:endParaRPr/>
          </a:p>
        </p:txBody>
      </p:sp>
      <p:pic>
        <p:nvPicPr>
          <p:cNvPr descr="Card with a T-chart layout labeled &quot;Scraper Investigation.&quot; It has two columns with the headers &quot;Texture&quot; on the left and &quot;Scraper Material&quot; on the right. The column labeled &quot;Scraper Material&quot; features images of several small objects: wooden popsicle sticks, colorful plastic straws, and a bundle of black, thin rods.&#10;&#10;Activity 4 is in the bottom right corner." id="374" name="Google Shape;374;g375d38f5691_0_163" title="14x Scraper Investigation.png"/>
          <p:cNvPicPr preferRelativeResize="0"/>
          <p:nvPr/>
        </p:nvPicPr>
        <p:blipFill rotWithShape="1">
          <a:blip r:embed="rId3">
            <a:alphaModFix/>
          </a:blip>
          <a:srcRect b="219" l="0" r="0" t="219"/>
          <a:stretch/>
        </p:blipFill>
        <p:spPr>
          <a:xfrm>
            <a:off x="1485873" y="1538021"/>
            <a:ext cx="7017776" cy="5424197"/>
          </a:xfrm>
          <a:prstGeom prst="rect">
            <a:avLst/>
          </a:prstGeom>
          <a:noFill/>
          <a:ln>
            <a:noFill/>
          </a:ln>
        </p:spPr>
      </p:pic>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79" name="Shape 379"/>
        <p:cNvGrpSpPr/>
        <p:nvPr/>
      </p:nvGrpSpPr>
      <p:grpSpPr>
        <a:xfrm>
          <a:off x="0" y="0"/>
          <a:ext cx="0" cy="0"/>
          <a:chOff x="0" y="0"/>
          <a:chExt cx="0" cy="0"/>
        </a:xfrm>
      </p:grpSpPr>
      <p:sp>
        <p:nvSpPr>
          <p:cNvPr id="380" name="Google Shape;380;g375d38f5691_0_169"/>
          <p:cNvSpPr txBox="1"/>
          <p:nvPr>
            <p:ph type="title"/>
          </p:nvPr>
        </p:nvSpPr>
        <p:spPr>
          <a:xfrm>
            <a:off x="342870" y="672482"/>
            <a:ext cx="9372600" cy="865500"/>
          </a:xfrm>
          <a:prstGeom prst="rect">
            <a:avLst/>
          </a:prstGeom>
        </p:spPr>
        <p:txBody>
          <a:bodyPr anchorCtr="0" anchor="t" bIns="107275" lIns="107275" spcFirstLastPara="1" rIns="107275" wrap="square" tIns="107275">
            <a:normAutofit/>
          </a:bodyPr>
          <a:lstStyle/>
          <a:p>
            <a:pPr indent="0" lvl="0" marL="0" rtl="0" algn="l">
              <a:spcBef>
                <a:spcPts val="0"/>
              </a:spcBef>
              <a:spcAft>
                <a:spcPts val="0"/>
              </a:spcAft>
              <a:buNone/>
            </a:pPr>
            <a:r>
              <a:rPr lang="en-US"/>
              <a:t>Card: How can we learn what the surface…?</a:t>
            </a:r>
            <a:endParaRPr/>
          </a:p>
        </p:txBody>
      </p:sp>
      <p:pic>
        <p:nvPicPr>
          <p:cNvPr descr="Card with text &quot;How can we learn what the surface of Mars is made of?&quot; with blue example text &#10;- we can design technologies like filters that use light to identify minerals&#10;&#10;Activity 4 in bottom right corner" id="381" name="Google Shape;381;g375d38f5691_0_169" title="13x How can we learn what the surface.png"/>
          <p:cNvPicPr preferRelativeResize="0"/>
          <p:nvPr/>
        </p:nvPicPr>
        <p:blipFill rotWithShape="1">
          <a:blip r:embed="rId3">
            <a:alphaModFix/>
          </a:blip>
          <a:srcRect b="0" l="1028" r="1028" t="0"/>
          <a:stretch/>
        </p:blipFill>
        <p:spPr>
          <a:xfrm>
            <a:off x="1485920" y="1537975"/>
            <a:ext cx="7017775" cy="5424350"/>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0" name="Shape 130"/>
        <p:cNvGrpSpPr/>
        <p:nvPr/>
      </p:nvGrpSpPr>
      <p:grpSpPr>
        <a:xfrm>
          <a:off x="0" y="0"/>
          <a:ext cx="0" cy="0"/>
          <a:chOff x="0" y="0"/>
          <a:chExt cx="0" cy="0"/>
        </a:xfrm>
      </p:grpSpPr>
      <p:sp>
        <p:nvSpPr>
          <p:cNvPr id="131" name="Google Shape;131;g3723cfeef94_0_12"/>
          <p:cNvSpPr txBox="1"/>
          <p:nvPr>
            <p:ph type="title"/>
          </p:nvPr>
        </p:nvSpPr>
        <p:spPr>
          <a:xfrm>
            <a:off x="691515" y="413810"/>
            <a:ext cx="8675400" cy="1502400"/>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SzPts val="1800"/>
              <a:buNone/>
            </a:pPr>
            <a:r>
              <a:rPr lang="en-US"/>
              <a:t>Corresponding PDFs include</a:t>
            </a:r>
            <a:endParaRPr/>
          </a:p>
        </p:txBody>
      </p:sp>
      <p:sp>
        <p:nvSpPr>
          <p:cNvPr id="132" name="Google Shape;132;g3723cfeef94_0_12"/>
          <p:cNvSpPr txBox="1"/>
          <p:nvPr>
            <p:ph idx="1" type="body"/>
          </p:nvPr>
        </p:nvSpPr>
        <p:spPr>
          <a:xfrm>
            <a:off x="691515" y="2069042"/>
            <a:ext cx="8675400" cy="4931400"/>
          </a:xfrm>
          <a:prstGeom prst="rect">
            <a:avLst/>
          </a:prstGeom>
          <a:noFill/>
          <a:ln>
            <a:noFill/>
          </a:ln>
        </p:spPr>
        <p:txBody>
          <a:bodyPr anchorCtr="0" anchor="t" bIns="45700" lIns="91425" spcFirstLastPara="1" rIns="91425" wrap="square" tIns="45700">
            <a:normAutofit lnSpcReduction="20000"/>
          </a:bodyPr>
          <a:lstStyle/>
          <a:p>
            <a:pPr indent="-381000" lvl="0" marL="457200" rtl="0" algn="l">
              <a:lnSpc>
                <a:spcPct val="115000"/>
              </a:lnSpc>
              <a:spcBef>
                <a:spcPts val="1000"/>
              </a:spcBef>
              <a:spcAft>
                <a:spcPts val="0"/>
              </a:spcAft>
              <a:buSzPts val="2400"/>
              <a:buChar char="•"/>
            </a:pPr>
            <a:r>
              <a:rPr lang="en-US" sz="2400">
                <a:solidFill>
                  <a:schemeClr val="dk1"/>
                </a:solidFill>
              </a:rPr>
              <a:t>Poster Pages to build the poster </a:t>
            </a:r>
            <a:endParaRPr sz="2400">
              <a:solidFill>
                <a:schemeClr val="dk1"/>
              </a:solidFill>
            </a:endParaRPr>
          </a:p>
          <a:p>
            <a:pPr indent="-381000" lvl="1" marL="914400" rtl="0" algn="l">
              <a:lnSpc>
                <a:spcPct val="115000"/>
              </a:lnSpc>
              <a:spcBef>
                <a:spcPts val="1000"/>
              </a:spcBef>
              <a:spcAft>
                <a:spcPts val="0"/>
              </a:spcAft>
              <a:buSzPts val="2400"/>
              <a:buChar char="•"/>
            </a:pPr>
            <a:r>
              <a:rPr lang="en-US" sz="2400">
                <a:solidFill>
                  <a:schemeClr val="dk1"/>
                </a:solidFill>
              </a:rPr>
              <a:t>(pages numbered in lower right corner with corresponding adventure(s)) </a:t>
            </a:r>
            <a:endParaRPr sz="2400">
              <a:solidFill>
                <a:schemeClr val="dk1"/>
              </a:solidFill>
            </a:endParaRPr>
          </a:p>
          <a:p>
            <a:pPr indent="-381000" lvl="0" marL="457200" rtl="0" algn="l">
              <a:lnSpc>
                <a:spcPct val="115000"/>
              </a:lnSpc>
              <a:spcBef>
                <a:spcPts val="1000"/>
              </a:spcBef>
              <a:spcAft>
                <a:spcPts val="0"/>
              </a:spcAft>
              <a:buSzPts val="2400"/>
              <a:buChar char="•"/>
            </a:pPr>
            <a:r>
              <a:rPr lang="en-US" sz="2400">
                <a:solidFill>
                  <a:schemeClr val="dk1"/>
                </a:solidFill>
              </a:rPr>
              <a:t>Poster Pages with examples are for educator reference only and not intended to print. </a:t>
            </a:r>
            <a:endParaRPr sz="2400">
              <a:solidFill>
                <a:schemeClr val="dk1"/>
              </a:solidFill>
            </a:endParaRPr>
          </a:p>
          <a:p>
            <a:pPr indent="-381000" lvl="0" marL="457200" rtl="0" algn="l">
              <a:lnSpc>
                <a:spcPct val="115000"/>
              </a:lnSpc>
              <a:spcBef>
                <a:spcPts val="1000"/>
              </a:spcBef>
              <a:spcAft>
                <a:spcPts val="0"/>
              </a:spcAft>
              <a:buSzPts val="2400"/>
              <a:buChar char="•"/>
            </a:pPr>
            <a:r>
              <a:rPr lang="en-US" sz="2400">
                <a:solidFill>
                  <a:schemeClr val="dk1"/>
                </a:solidFill>
              </a:rPr>
              <a:t>Blank Pages for more space or to build your own poster</a:t>
            </a:r>
            <a:endParaRPr sz="2400">
              <a:solidFill>
                <a:schemeClr val="dk1"/>
              </a:solidFill>
            </a:endParaRPr>
          </a:p>
          <a:p>
            <a:pPr indent="-381000" lvl="0" marL="457200" rtl="0" algn="l">
              <a:lnSpc>
                <a:spcPct val="115000"/>
              </a:lnSpc>
              <a:spcBef>
                <a:spcPts val="1000"/>
              </a:spcBef>
              <a:spcAft>
                <a:spcPts val="0"/>
              </a:spcAft>
              <a:buSzPts val="2400"/>
              <a:buChar char="•"/>
            </a:pPr>
            <a:r>
              <a:rPr lang="en-US" sz="2400">
                <a:solidFill>
                  <a:schemeClr val="dk1"/>
                </a:solidFill>
              </a:rPr>
              <a:t>Blank ¼ page cards for learners to add additional terms, drawings, ideas</a:t>
            </a:r>
            <a:endParaRPr sz="2400">
              <a:solidFill>
                <a:schemeClr val="dk1"/>
              </a:solidFill>
            </a:endParaRPr>
          </a:p>
          <a:p>
            <a:pPr indent="-381000" lvl="0" marL="457200" rtl="0" algn="l">
              <a:lnSpc>
                <a:spcPct val="115000"/>
              </a:lnSpc>
              <a:spcBef>
                <a:spcPts val="1000"/>
              </a:spcBef>
              <a:spcAft>
                <a:spcPts val="0"/>
              </a:spcAft>
              <a:buSzPts val="2400"/>
              <a:buChar char="•"/>
            </a:pPr>
            <a:r>
              <a:rPr lang="en-US" sz="2400">
                <a:solidFill>
                  <a:schemeClr val="dk1"/>
                </a:solidFill>
              </a:rPr>
              <a:t>Term cards:</a:t>
            </a:r>
            <a:endParaRPr sz="2400">
              <a:solidFill>
                <a:schemeClr val="dk1"/>
              </a:solidFill>
            </a:endParaRPr>
          </a:p>
          <a:p>
            <a:pPr indent="-381000" lvl="0" marL="457200" rtl="0" algn="l">
              <a:lnSpc>
                <a:spcPct val="115000"/>
              </a:lnSpc>
              <a:spcBef>
                <a:spcPts val="1000"/>
              </a:spcBef>
              <a:spcAft>
                <a:spcPts val="0"/>
              </a:spcAft>
              <a:buSzPts val="2400"/>
              <a:buChar char="•"/>
            </a:pPr>
            <a:r>
              <a:rPr lang="en-US" sz="2400">
                <a:solidFill>
                  <a:schemeClr val="dk1"/>
                </a:solidFill>
              </a:rPr>
              <a:t>Icon-only </a:t>
            </a:r>
            <a:endParaRPr sz="2400">
              <a:solidFill>
                <a:schemeClr val="dk1"/>
              </a:solidFill>
            </a:endParaRPr>
          </a:p>
          <a:p>
            <a:pPr indent="-381000" lvl="0" marL="457200" rtl="0" algn="l">
              <a:lnSpc>
                <a:spcPct val="115000"/>
              </a:lnSpc>
              <a:spcBef>
                <a:spcPts val="1000"/>
              </a:spcBef>
              <a:spcAft>
                <a:spcPts val="0"/>
              </a:spcAft>
              <a:buSzPts val="2400"/>
              <a:buChar char="•"/>
            </a:pPr>
            <a:r>
              <a:rPr lang="en-US" sz="2400">
                <a:solidFill>
                  <a:schemeClr val="dk1"/>
                </a:solidFill>
              </a:rPr>
              <a:t>Term + icon</a:t>
            </a:r>
            <a:endParaRPr sz="2500"/>
          </a:p>
        </p:txBody>
      </p:sp>
    </p:spTree>
  </p:cSld>
  <p:clrMapOvr>
    <a:masterClrMapping/>
  </p:clrMapOvr>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86" name="Shape 386"/>
        <p:cNvGrpSpPr/>
        <p:nvPr/>
      </p:nvGrpSpPr>
      <p:grpSpPr>
        <a:xfrm>
          <a:off x="0" y="0"/>
          <a:ext cx="0" cy="0"/>
          <a:chOff x="0" y="0"/>
          <a:chExt cx="0" cy="0"/>
        </a:xfrm>
      </p:grpSpPr>
      <p:sp>
        <p:nvSpPr>
          <p:cNvPr id="387" name="Google Shape;387;g375d38f5691_0_175"/>
          <p:cNvSpPr txBox="1"/>
          <p:nvPr>
            <p:ph type="title"/>
          </p:nvPr>
        </p:nvSpPr>
        <p:spPr>
          <a:xfrm>
            <a:off x="342870" y="672482"/>
            <a:ext cx="9372600" cy="865500"/>
          </a:xfrm>
          <a:prstGeom prst="rect">
            <a:avLst/>
          </a:prstGeom>
        </p:spPr>
        <p:txBody>
          <a:bodyPr anchorCtr="0" anchor="t" bIns="107275" lIns="107275" spcFirstLastPara="1" rIns="107275" wrap="square" tIns="107275">
            <a:normAutofit/>
          </a:bodyPr>
          <a:lstStyle/>
          <a:p>
            <a:pPr indent="0" lvl="0" marL="0" rtl="0" algn="l">
              <a:spcBef>
                <a:spcPts val="0"/>
              </a:spcBef>
              <a:spcAft>
                <a:spcPts val="0"/>
              </a:spcAft>
              <a:buNone/>
            </a:pPr>
            <a:r>
              <a:rPr lang="en-US"/>
              <a:t>Card: Blank activity 4 card with examples</a:t>
            </a:r>
            <a:endParaRPr/>
          </a:p>
        </p:txBody>
      </p:sp>
      <p:pic>
        <p:nvPicPr>
          <p:cNvPr descr="Card that is blank except for blue example text&#10;- polarized sunglasses&#10;- separating soil from rocks&#10;- photography&#10;&#10;Activity 4 in the bottom right corner" id="388" name="Google Shape;388;g375d38f5691_0_175" title="16x Activity 4 blank with answers.png"/>
          <p:cNvPicPr preferRelativeResize="0"/>
          <p:nvPr/>
        </p:nvPicPr>
        <p:blipFill rotWithShape="1">
          <a:blip r:embed="rId3">
            <a:alphaModFix/>
          </a:blip>
          <a:srcRect b="367" l="0" r="0" t="367"/>
          <a:stretch/>
        </p:blipFill>
        <p:spPr>
          <a:xfrm>
            <a:off x="1485864" y="1537990"/>
            <a:ext cx="7017776" cy="5424350"/>
          </a:xfrm>
          <a:prstGeom prst="rect">
            <a:avLst/>
          </a:prstGeom>
          <a:noFill/>
          <a:ln>
            <a:noFill/>
          </a:ln>
        </p:spPr>
      </p:pic>
    </p:spTree>
  </p:cSld>
  <p:clrMapOvr>
    <a:masterClrMapping/>
  </p:clrMapOvr>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93" name="Shape 393"/>
        <p:cNvGrpSpPr/>
        <p:nvPr/>
      </p:nvGrpSpPr>
      <p:grpSpPr>
        <a:xfrm>
          <a:off x="0" y="0"/>
          <a:ext cx="0" cy="0"/>
          <a:chOff x="0" y="0"/>
          <a:chExt cx="0" cy="0"/>
        </a:xfrm>
      </p:grpSpPr>
      <p:sp>
        <p:nvSpPr>
          <p:cNvPr id="394" name="Google Shape;394;g375d38f5691_0_181"/>
          <p:cNvSpPr txBox="1"/>
          <p:nvPr>
            <p:ph type="title"/>
          </p:nvPr>
        </p:nvSpPr>
        <p:spPr>
          <a:xfrm>
            <a:off x="342870" y="672482"/>
            <a:ext cx="9372600" cy="865500"/>
          </a:xfrm>
          <a:prstGeom prst="rect">
            <a:avLst/>
          </a:prstGeom>
        </p:spPr>
        <p:txBody>
          <a:bodyPr anchorCtr="0" anchor="t" bIns="107275" lIns="107275" spcFirstLastPara="1" rIns="107275" wrap="square" tIns="107275">
            <a:normAutofit/>
          </a:bodyPr>
          <a:lstStyle/>
          <a:p>
            <a:pPr indent="0" lvl="0" marL="0" rtl="0" algn="l">
              <a:spcBef>
                <a:spcPts val="0"/>
              </a:spcBef>
              <a:spcAft>
                <a:spcPts val="0"/>
              </a:spcAft>
              <a:buNone/>
            </a:pPr>
            <a:r>
              <a:rPr lang="en-US"/>
              <a:t>Card: Filter Investigation</a:t>
            </a:r>
            <a:endParaRPr/>
          </a:p>
        </p:txBody>
      </p:sp>
      <p:pic>
        <p:nvPicPr>
          <p:cNvPr descr="Card displaying a T-chart with the heading &quot;Filter Investigation&quot; at the top. The chart is divided into two columns labeled &quot;Color&quot; on the left and &quot;Filter Material&quot; on the right. In the top right corner, there is an image of four colored filter sheets overlapping each other. The filters appear in orange, red, green, and blue colors, with a glossy texture. &#10;&#10;Activity 4 in bottom right corner" id="395" name="Google Shape;395;g375d38f5691_0_181"/>
          <p:cNvPicPr preferRelativeResize="0"/>
          <p:nvPr/>
        </p:nvPicPr>
        <p:blipFill>
          <a:blip r:embed="rId3">
            <a:alphaModFix/>
          </a:blip>
          <a:stretch>
            <a:fillRect/>
          </a:stretch>
        </p:blipFill>
        <p:spPr>
          <a:xfrm>
            <a:off x="1485958" y="1537981"/>
            <a:ext cx="7017773" cy="5422555"/>
          </a:xfrm>
          <a:prstGeom prst="rect">
            <a:avLst/>
          </a:prstGeom>
          <a:noFill/>
          <a:ln>
            <a:noFill/>
          </a:ln>
        </p:spPr>
      </p:pic>
    </p:spTree>
  </p:cSld>
  <p:clrMapOvr>
    <a:masterClrMapping/>
  </p:clrMapOvr>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00" name="Shape 400"/>
        <p:cNvGrpSpPr/>
        <p:nvPr/>
      </p:nvGrpSpPr>
      <p:grpSpPr>
        <a:xfrm>
          <a:off x="0" y="0"/>
          <a:ext cx="0" cy="0"/>
          <a:chOff x="0" y="0"/>
          <a:chExt cx="0" cy="0"/>
        </a:xfrm>
      </p:grpSpPr>
      <p:sp>
        <p:nvSpPr>
          <p:cNvPr id="401" name="Google Shape;401;g375d38f5691_0_187"/>
          <p:cNvSpPr txBox="1"/>
          <p:nvPr>
            <p:ph type="title"/>
          </p:nvPr>
        </p:nvSpPr>
        <p:spPr>
          <a:xfrm>
            <a:off x="342870" y="672482"/>
            <a:ext cx="9372600" cy="865500"/>
          </a:xfrm>
          <a:prstGeom prst="rect">
            <a:avLst/>
          </a:prstGeom>
        </p:spPr>
        <p:txBody>
          <a:bodyPr anchorCtr="0" anchor="t" bIns="107275" lIns="107275" spcFirstLastPara="1" rIns="107275" wrap="square" tIns="107275">
            <a:normAutofit/>
          </a:bodyPr>
          <a:lstStyle/>
          <a:p>
            <a:pPr indent="0" lvl="0" marL="0" rtl="0" algn="l">
              <a:spcBef>
                <a:spcPts val="0"/>
              </a:spcBef>
              <a:spcAft>
                <a:spcPts val="0"/>
              </a:spcAft>
              <a:buNone/>
            </a:pPr>
            <a:r>
              <a:rPr lang="en-US"/>
              <a:t>Card: What questions do you have? Activity 4</a:t>
            </a:r>
            <a:endParaRPr/>
          </a:p>
        </p:txBody>
      </p:sp>
      <p:pic>
        <p:nvPicPr>
          <p:cNvPr descr="Card with text &quot;What questions do you still have?&quot;&#10;&#10;Activity 4 in bottom right corner" id="402" name="Google Shape;402;g375d38f5691_0_187" title="Engineering.Remote Sensing Activities Our Ideas Poster with empty pages_Page_18.png"/>
          <p:cNvPicPr preferRelativeResize="0"/>
          <p:nvPr/>
        </p:nvPicPr>
        <p:blipFill>
          <a:blip r:embed="rId3">
            <a:alphaModFix/>
          </a:blip>
          <a:stretch>
            <a:fillRect/>
          </a:stretch>
        </p:blipFill>
        <p:spPr>
          <a:xfrm>
            <a:off x="1485902" y="1537976"/>
            <a:ext cx="7017774" cy="5424359"/>
          </a:xfrm>
          <a:prstGeom prst="rect">
            <a:avLst/>
          </a:prstGeom>
          <a:noFill/>
          <a:ln>
            <a:noFill/>
          </a:ln>
        </p:spPr>
      </p:pic>
    </p:spTree>
  </p:cSld>
  <p:clrMapOvr>
    <a:masterClrMapping/>
  </p:clrMapOvr>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07" name="Shape 407"/>
        <p:cNvGrpSpPr/>
        <p:nvPr/>
      </p:nvGrpSpPr>
      <p:grpSpPr>
        <a:xfrm>
          <a:off x="0" y="0"/>
          <a:ext cx="0" cy="0"/>
          <a:chOff x="0" y="0"/>
          <a:chExt cx="0" cy="0"/>
        </a:xfrm>
      </p:grpSpPr>
      <p:sp>
        <p:nvSpPr>
          <p:cNvPr id="408" name="Google Shape;408;g375d38f5691_0_193"/>
          <p:cNvSpPr txBox="1"/>
          <p:nvPr>
            <p:ph type="title"/>
          </p:nvPr>
        </p:nvSpPr>
        <p:spPr>
          <a:xfrm>
            <a:off x="342870" y="672482"/>
            <a:ext cx="9372600" cy="865500"/>
          </a:xfrm>
          <a:prstGeom prst="rect">
            <a:avLst/>
          </a:prstGeom>
        </p:spPr>
        <p:txBody>
          <a:bodyPr anchorCtr="0" anchor="t" bIns="107275" lIns="107275" spcFirstLastPara="1" rIns="107275" wrap="square" tIns="107275">
            <a:normAutofit/>
          </a:bodyPr>
          <a:lstStyle/>
          <a:p>
            <a:pPr indent="0" lvl="0" marL="0" rtl="0" algn="l">
              <a:spcBef>
                <a:spcPts val="0"/>
              </a:spcBef>
              <a:spcAft>
                <a:spcPts val="0"/>
              </a:spcAft>
              <a:buNone/>
            </a:pPr>
            <a:r>
              <a:rPr lang="en-US"/>
              <a:t>Card: How can we learn about the shape…?</a:t>
            </a:r>
            <a:endParaRPr/>
          </a:p>
        </p:txBody>
      </p:sp>
      <p:pic>
        <p:nvPicPr>
          <p:cNvPr descr="Card with text &quot;How can we learn about the shape of the surface of Mars?&quot; with blue example text&#10;- LIDAR shines a laser on the surface of a planet and measures how long it takes the laser to bounce back. This time lets us calculate how far away the surface is. By using many laser bounces, we can gather information about the topography.&#10;&#10;Activity 5 is in the bottom right corner" id="409" name="Google Shape;409;g375d38f5691_0_193" title="Engineering.Remote Sensing Activities Our Ideas Poster with examples_Page_19.png"/>
          <p:cNvPicPr preferRelativeResize="0"/>
          <p:nvPr/>
        </p:nvPicPr>
        <p:blipFill>
          <a:blip r:embed="rId3">
            <a:alphaModFix/>
          </a:blip>
          <a:stretch>
            <a:fillRect/>
          </a:stretch>
        </p:blipFill>
        <p:spPr>
          <a:xfrm>
            <a:off x="1485881" y="1537912"/>
            <a:ext cx="7017774" cy="5424351"/>
          </a:xfrm>
          <a:prstGeom prst="rect">
            <a:avLst/>
          </a:prstGeom>
          <a:noFill/>
          <a:ln>
            <a:noFill/>
          </a:ln>
        </p:spPr>
      </p:pic>
    </p:spTree>
  </p:cSld>
  <p:clrMapOvr>
    <a:masterClrMapping/>
  </p:clrMapOvr>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14" name="Shape 414"/>
        <p:cNvGrpSpPr/>
        <p:nvPr/>
      </p:nvGrpSpPr>
      <p:grpSpPr>
        <a:xfrm>
          <a:off x="0" y="0"/>
          <a:ext cx="0" cy="0"/>
          <a:chOff x="0" y="0"/>
          <a:chExt cx="0" cy="0"/>
        </a:xfrm>
      </p:grpSpPr>
      <p:sp>
        <p:nvSpPr>
          <p:cNvPr id="415" name="Google Shape;415;g375d38f5691_0_204"/>
          <p:cNvSpPr txBox="1"/>
          <p:nvPr>
            <p:ph type="title"/>
          </p:nvPr>
        </p:nvSpPr>
        <p:spPr>
          <a:xfrm>
            <a:off x="342870" y="672482"/>
            <a:ext cx="9372600" cy="865500"/>
          </a:xfrm>
          <a:prstGeom prst="rect">
            <a:avLst/>
          </a:prstGeom>
        </p:spPr>
        <p:txBody>
          <a:bodyPr anchorCtr="0" anchor="t" bIns="107275" lIns="107275" spcFirstLastPara="1" rIns="107275" wrap="square" tIns="107275">
            <a:normAutofit/>
          </a:bodyPr>
          <a:lstStyle/>
          <a:p>
            <a:pPr indent="0" lvl="0" marL="0" rtl="0" algn="l">
              <a:spcBef>
                <a:spcPts val="0"/>
              </a:spcBef>
              <a:spcAft>
                <a:spcPts val="0"/>
              </a:spcAft>
              <a:buNone/>
            </a:pPr>
            <a:r>
              <a:rPr lang="en-US"/>
              <a:t>Card: LiDAR</a:t>
            </a:r>
            <a:endParaRPr/>
          </a:p>
        </p:txBody>
      </p:sp>
      <p:pic>
        <p:nvPicPr>
          <p:cNvPr descr="Card about LIDAR, a technology that uses lasers to measure distance. At the top center, the word &quot;LIDAR&quot; is prominently displayed in large, bold letters. On the left side, the acronym is expanded vertically with each letter capitalized and underlined: &quot;Light Detection And Ranging.&quot; To the right, a concise description reads, &quot;A technique that uses lasers to measure distance.&quot; Beneath the text, there are two grayscale illustrations. The first shows a side view of an airplane emitting a mesh of parallel lines downward towards undulating terrain, demonstrating how LIDAR scans the landscape. The second illustration provides a three-dimensional depiction of a terrain map generated by LIDAR data, with shaded relief to indicate elevation changes. Below the illustrations, a caption reads, &quot;Illustration of airplane using LiDAR.&quot; &#10;&#10;The bottom right corner has the label &quot;Activity 5.&quot;" id="416" name="Google Shape;416;g375d38f5691_0_204"/>
          <p:cNvPicPr preferRelativeResize="0"/>
          <p:nvPr/>
        </p:nvPicPr>
        <p:blipFill>
          <a:blip r:embed="rId3">
            <a:alphaModFix/>
          </a:blip>
          <a:stretch>
            <a:fillRect/>
          </a:stretch>
        </p:blipFill>
        <p:spPr>
          <a:xfrm>
            <a:off x="1485866" y="1537935"/>
            <a:ext cx="7017773" cy="5422754"/>
          </a:xfrm>
          <a:prstGeom prst="rect">
            <a:avLst/>
          </a:prstGeom>
          <a:noFill/>
          <a:ln>
            <a:noFill/>
          </a:ln>
        </p:spPr>
      </p:pic>
    </p:spTree>
  </p:cSld>
  <p:clrMapOvr>
    <a:masterClrMapping/>
  </p:clrMapOvr>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21" name="Shape 421"/>
        <p:cNvGrpSpPr/>
        <p:nvPr/>
      </p:nvGrpSpPr>
      <p:grpSpPr>
        <a:xfrm>
          <a:off x="0" y="0"/>
          <a:ext cx="0" cy="0"/>
          <a:chOff x="0" y="0"/>
          <a:chExt cx="0" cy="0"/>
        </a:xfrm>
      </p:grpSpPr>
      <p:sp>
        <p:nvSpPr>
          <p:cNvPr id="422" name="Google Shape;422;g375d38f5691_0_199"/>
          <p:cNvSpPr txBox="1"/>
          <p:nvPr>
            <p:ph type="title"/>
          </p:nvPr>
        </p:nvSpPr>
        <p:spPr>
          <a:xfrm>
            <a:off x="342870" y="672482"/>
            <a:ext cx="9372600" cy="865500"/>
          </a:xfrm>
          <a:prstGeom prst="rect">
            <a:avLst/>
          </a:prstGeom>
        </p:spPr>
        <p:txBody>
          <a:bodyPr anchorCtr="0" anchor="t" bIns="107275" lIns="107275" spcFirstLastPara="1" rIns="107275" wrap="square" tIns="107275">
            <a:normAutofit/>
          </a:bodyPr>
          <a:lstStyle/>
          <a:p>
            <a:pPr indent="0" lvl="0" marL="0" rtl="0" algn="l">
              <a:spcBef>
                <a:spcPts val="0"/>
              </a:spcBef>
              <a:spcAft>
                <a:spcPts val="0"/>
              </a:spcAft>
              <a:buNone/>
            </a:pPr>
            <a:r>
              <a:rPr lang="en-US"/>
              <a:t>Card: Birds-eye view</a:t>
            </a:r>
            <a:endParaRPr/>
          </a:p>
        </p:txBody>
      </p:sp>
      <p:pic>
        <p:nvPicPr>
          <p:cNvPr descr="Card with text &quot;Bird's-eye view: A perspective from above&quot; with an image of Gale Crater on Mars as seen from above. The crater is circular with rugged edges and various shades of brown and gray, indicating varied terrain and textures. The caption reads &quot;Birds eye view looking down on Gale Crater on Mars. (Source: NASA Viking Orbiter)&#10;&#10;Activity 5 in bottom right corner" id="423" name="Google Shape;423;g375d38f5691_0_199" title="Engineering.Remote Sensing Activities Our Ideas Poster with empty pages_Page_23.png"/>
          <p:cNvPicPr preferRelativeResize="0"/>
          <p:nvPr/>
        </p:nvPicPr>
        <p:blipFill>
          <a:blip r:embed="rId3">
            <a:alphaModFix/>
          </a:blip>
          <a:stretch>
            <a:fillRect/>
          </a:stretch>
        </p:blipFill>
        <p:spPr>
          <a:xfrm>
            <a:off x="1485935" y="1538005"/>
            <a:ext cx="6995348" cy="5434323"/>
          </a:xfrm>
          <a:prstGeom prst="rect">
            <a:avLst/>
          </a:prstGeom>
          <a:noFill/>
          <a:ln>
            <a:noFill/>
          </a:ln>
        </p:spPr>
      </p:pic>
    </p:spTree>
  </p:cSld>
  <p:clrMapOvr>
    <a:masterClrMapping/>
  </p:clrMapOvr>
</p:sld>
</file>

<file path=ppt/slides/slide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28" name="Shape 428"/>
        <p:cNvGrpSpPr/>
        <p:nvPr/>
      </p:nvGrpSpPr>
      <p:grpSpPr>
        <a:xfrm>
          <a:off x="0" y="0"/>
          <a:ext cx="0" cy="0"/>
          <a:chOff x="0" y="0"/>
          <a:chExt cx="0" cy="0"/>
        </a:xfrm>
      </p:grpSpPr>
      <p:sp>
        <p:nvSpPr>
          <p:cNvPr id="429" name="Google Shape;429;g375d38f5691_0_211"/>
          <p:cNvSpPr txBox="1"/>
          <p:nvPr>
            <p:ph type="title"/>
          </p:nvPr>
        </p:nvSpPr>
        <p:spPr>
          <a:xfrm>
            <a:off x="342870" y="672482"/>
            <a:ext cx="9372600" cy="865500"/>
          </a:xfrm>
          <a:prstGeom prst="rect">
            <a:avLst/>
          </a:prstGeom>
        </p:spPr>
        <p:txBody>
          <a:bodyPr anchorCtr="0" anchor="t" bIns="107275" lIns="107275" spcFirstLastPara="1" rIns="107275" wrap="square" tIns="107275">
            <a:normAutofit/>
          </a:bodyPr>
          <a:lstStyle/>
          <a:p>
            <a:pPr indent="0" lvl="0" marL="0" rtl="0" algn="l">
              <a:spcBef>
                <a:spcPts val="0"/>
              </a:spcBef>
              <a:spcAft>
                <a:spcPts val="0"/>
              </a:spcAft>
              <a:buNone/>
            </a:pPr>
            <a:r>
              <a:rPr lang="en-US"/>
              <a:t>Card: Topography</a:t>
            </a:r>
            <a:endParaRPr/>
          </a:p>
        </p:txBody>
      </p:sp>
      <p:pic>
        <p:nvPicPr>
          <p:cNvPr descr="Card with text &quot;Topography: The shape of the land in an area. Topo: place, Graph: to write or draw: On the left is a a contour line illustration. &#10;&#10;Activity 4 on the bottom right corner" id="430" name="Google Shape;430;g375d38f5691_0_211" title="Engineering.Remote Sensing Activities Our Ideas Poster with empty pages_Page_21.png"/>
          <p:cNvPicPr preferRelativeResize="0"/>
          <p:nvPr/>
        </p:nvPicPr>
        <p:blipFill>
          <a:blip r:embed="rId3">
            <a:alphaModFix/>
          </a:blip>
          <a:stretch>
            <a:fillRect/>
          </a:stretch>
        </p:blipFill>
        <p:spPr>
          <a:xfrm>
            <a:off x="1485844" y="1537994"/>
            <a:ext cx="7017774" cy="5424197"/>
          </a:xfrm>
          <a:prstGeom prst="rect">
            <a:avLst/>
          </a:prstGeom>
          <a:noFill/>
          <a:ln>
            <a:noFill/>
          </a:ln>
        </p:spPr>
      </p:pic>
    </p:spTree>
  </p:cSld>
  <p:clrMapOvr>
    <a:masterClrMapping/>
  </p:clrMapOvr>
</p:sld>
</file>

<file path=ppt/slides/slide3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35" name="Shape 435"/>
        <p:cNvGrpSpPr/>
        <p:nvPr/>
      </p:nvGrpSpPr>
      <p:grpSpPr>
        <a:xfrm>
          <a:off x="0" y="0"/>
          <a:ext cx="0" cy="0"/>
          <a:chOff x="0" y="0"/>
          <a:chExt cx="0" cy="0"/>
        </a:xfrm>
      </p:grpSpPr>
      <p:sp>
        <p:nvSpPr>
          <p:cNvPr id="436" name="Google Shape;436;g375d38f5691_0_217"/>
          <p:cNvSpPr txBox="1"/>
          <p:nvPr>
            <p:ph type="title"/>
          </p:nvPr>
        </p:nvSpPr>
        <p:spPr>
          <a:xfrm>
            <a:off x="342870" y="672482"/>
            <a:ext cx="9372600" cy="865500"/>
          </a:xfrm>
          <a:prstGeom prst="rect">
            <a:avLst/>
          </a:prstGeom>
        </p:spPr>
        <p:txBody>
          <a:bodyPr anchorCtr="0" anchor="t" bIns="107275" lIns="107275" spcFirstLastPara="1" rIns="107275" wrap="square" tIns="107275">
            <a:normAutofit/>
          </a:bodyPr>
          <a:lstStyle/>
          <a:p>
            <a:pPr indent="0" lvl="0" marL="0" rtl="0" algn="l">
              <a:spcBef>
                <a:spcPts val="0"/>
              </a:spcBef>
              <a:spcAft>
                <a:spcPts val="0"/>
              </a:spcAft>
              <a:buNone/>
            </a:pPr>
            <a:r>
              <a:rPr lang="en-US"/>
              <a:t>Card: Physical Properties</a:t>
            </a:r>
            <a:endParaRPr/>
          </a:p>
        </p:txBody>
      </p:sp>
      <p:pic>
        <p:nvPicPr>
          <p:cNvPr descr="Card titled &quot;Physical Properties: The shape &amp; texture of a surface.&quot; It features a photograph of a rocky and barren landscape, likely of a desert or another planet's surface. The terrain is covered in small rocks and has a reddish-brown hue, with the horizon visible in the background. There are two pieces of material in the foreground, one of folded soft material and the other a blue solar panel.&#10;&#10;Ready SET Go 5 in bottom right corner" id="437" name="Google Shape;437;g375d38f5691_0_217" title="Engineering.Remote Sensing Activities Our Ideas Poster with empty pages_Page_20.png"/>
          <p:cNvPicPr preferRelativeResize="0"/>
          <p:nvPr/>
        </p:nvPicPr>
        <p:blipFill>
          <a:blip r:embed="rId3">
            <a:alphaModFix/>
          </a:blip>
          <a:stretch>
            <a:fillRect/>
          </a:stretch>
        </p:blipFill>
        <p:spPr>
          <a:xfrm>
            <a:off x="1485955" y="1538001"/>
            <a:ext cx="7017777" cy="5422709"/>
          </a:xfrm>
          <a:prstGeom prst="rect">
            <a:avLst/>
          </a:prstGeom>
          <a:noFill/>
          <a:ln>
            <a:noFill/>
          </a:ln>
        </p:spPr>
      </p:pic>
    </p:spTree>
  </p:cSld>
  <p:clrMapOvr>
    <a:masterClrMapping/>
  </p:clrMapOvr>
</p:sld>
</file>

<file path=ppt/slides/slide3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42" name="Shape 442"/>
        <p:cNvGrpSpPr/>
        <p:nvPr/>
      </p:nvGrpSpPr>
      <p:grpSpPr>
        <a:xfrm>
          <a:off x="0" y="0"/>
          <a:ext cx="0" cy="0"/>
          <a:chOff x="0" y="0"/>
          <a:chExt cx="0" cy="0"/>
        </a:xfrm>
      </p:grpSpPr>
      <p:sp>
        <p:nvSpPr>
          <p:cNvPr id="443" name="Google Shape;443;g375d38f5691_0_223"/>
          <p:cNvSpPr txBox="1"/>
          <p:nvPr>
            <p:ph type="title"/>
          </p:nvPr>
        </p:nvSpPr>
        <p:spPr>
          <a:xfrm>
            <a:off x="342870" y="672482"/>
            <a:ext cx="9372600" cy="865500"/>
          </a:xfrm>
          <a:prstGeom prst="rect">
            <a:avLst/>
          </a:prstGeom>
        </p:spPr>
        <p:txBody>
          <a:bodyPr anchorCtr="0" anchor="t" bIns="107275" lIns="107275" spcFirstLastPara="1" rIns="107275" wrap="square" tIns="107275">
            <a:normAutofit/>
          </a:bodyPr>
          <a:lstStyle/>
          <a:p>
            <a:pPr indent="0" lvl="0" marL="0" rtl="0" algn="l">
              <a:spcBef>
                <a:spcPts val="0"/>
              </a:spcBef>
              <a:spcAft>
                <a:spcPts val="0"/>
              </a:spcAft>
              <a:buNone/>
            </a:pPr>
            <a:r>
              <a:rPr lang="en-US"/>
              <a:t>Card: When might someone need to know…?</a:t>
            </a:r>
            <a:endParaRPr/>
          </a:p>
        </p:txBody>
      </p:sp>
      <p:pic>
        <p:nvPicPr>
          <p:cNvPr descr="Card with text &quot;When might someone need to know about topography in everyday life? and blue example answer&#10;- finding a place to play soccer&#10;- finding a place to hike&#10;&#10;Activity 5 in bottom right corner" id="444" name="Google Shape;444;g375d38f5691_0_223" title="Engineering.Remote Sensing Activities Our Ideas Poster with examples_Page_24.png"/>
          <p:cNvPicPr preferRelativeResize="0"/>
          <p:nvPr/>
        </p:nvPicPr>
        <p:blipFill>
          <a:blip r:embed="rId3">
            <a:alphaModFix/>
          </a:blip>
          <a:stretch>
            <a:fillRect/>
          </a:stretch>
        </p:blipFill>
        <p:spPr>
          <a:xfrm>
            <a:off x="1485886" y="1537975"/>
            <a:ext cx="7030682" cy="5434324"/>
          </a:xfrm>
          <a:prstGeom prst="rect">
            <a:avLst/>
          </a:prstGeom>
          <a:noFill/>
          <a:ln>
            <a:noFill/>
          </a:ln>
        </p:spPr>
      </p:pic>
    </p:spTree>
  </p:cSld>
  <p:clrMapOvr>
    <a:masterClrMapping/>
  </p:clrMapOvr>
</p:sld>
</file>

<file path=ppt/slides/slide3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49" name="Shape 449"/>
        <p:cNvGrpSpPr/>
        <p:nvPr/>
      </p:nvGrpSpPr>
      <p:grpSpPr>
        <a:xfrm>
          <a:off x="0" y="0"/>
          <a:ext cx="0" cy="0"/>
          <a:chOff x="0" y="0"/>
          <a:chExt cx="0" cy="0"/>
        </a:xfrm>
      </p:grpSpPr>
      <p:sp>
        <p:nvSpPr>
          <p:cNvPr id="450" name="Google Shape;450;g375d38f5691_0_229"/>
          <p:cNvSpPr txBox="1"/>
          <p:nvPr>
            <p:ph type="title"/>
          </p:nvPr>
        </p:nvSpPr>
        <p:spPr>
          <a:xfrm>
            <a:off x="342870" y="672482"/>
            <a:ext cx="9372600" cy="865500"/>
          </a:xfrm>
          <a:prstGeom prst="rect">
            <a:avLst/>
          </a:prstGeom>
        </p:spPr>
        <p:txBody>
          <a:bodyPr anchorCtr="0" anchor="t" bIns="107275" lIns="107275" spcFirstLastPara="1" rIns="107275" wrap="square" tIns="107275">
            <a:normAutofit/>
          </a:bodyPr>
          <a:lstStyle/>
          <a:p>
            <a:pPr indent="0" lvl="0" marL="0" rtl="0" algn="l">
              <a:spcBef>
                <a:spcPts val="0"/>
              </a:spcBef>
              <a:spcAft>
                <a:spcPts val="0"/>
              </a:spcAft>
              <a:buNone/>
            </a:pPr>
            <a:r>
              <a:rPr lang="en-US"/>
              <a:t>Card: What questions do you have? Activity 5</a:t>
            </a:r>
            <a:endParaRPr/>
          </a:p>
        </p:txBody>
      </p:sp>
      <p:pic>
        <p:nvPicPr>
          <p:cNvPr descr="Card with text &quot;What questions do you still have?&quot;&#10;&#10;Activity 5 in bottom right corner." id="451" name="Google Shape;451;g375d38f5691_0_229" title="Engineering.Remote Sensing Activities Our Ideas Poster with empty pages_Page_25.png"/>
          <p:cNvPicPr preferRelativeResize="0"/>
          <p:nvPr/>
        </p:nvPicPr>
        <p:blipFill>
          <a:blip r:embed="rId3">
            <a:alphaModFix/>
          </a:blip>
          <a:stretch>
            <a:fillRect/>
          </a:stretch>
        </p:blipFill>
        <p:spPr>
          <a:xfrm>
            <a:off x="1485903" y="1537971"/>
            <a:ext cx="7017774" cy="5424268"/>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7" name="Shape 137"/>
        <p:cNvGrpSpPr/>
        <p:nvPr/>
      </p:nvGrpSpPr>
      <p:grpSpPr>
        <a:xfrm>
          <a:off x="0" y="0"/>
          <a:ext cx="0" cy="0"/>
          <a:chOff x="0" y="0"/>
          <a:chExt cx="0" cy="0"/>
        </a:xfrm>
      </p:grpSpPr>
      <p:sp>
        <p:nvSpPr>
          <p:cNvPr id="138" name="Google Shape;138;g3723cfeef94_0_18"/>
          <p:cNvSpPr txBox="1"/>
          <p:nvPr>
            <p:ph type="title"/>
          </p:nvPr>
        </p:nvSpPr>
        <p:spPr>
          <a:xfrm>
            <a:off x="691515" y="413810"/>
            <a:ext cx="8675400" cy="1502400"/>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SzPts val="1800"/>
              <a:buNone/>
            </a:pPr>
            <a:r>
              <a:rPr lang="en-US"/>
              <a:t>Set Up</a:t>
            </a:r>
            <a:endParaRPr/>
          </a:p>
        </p:txBody>
      </p:sp>
      <p:sp>
        <p:nvSpPr>
          <p:cNvPr id="139" name="Google Shape;139;g3723cfeef94_0_18"/>
          <p:cNvSpPr txBox="1"/>
          <p:nvPr>
            <p:ph idx="1" type="body"/>
          </p:nvPr>
        </p:nvSpPr>
        <p:spPr>
          <a:xfrm>
            <a:off x="691515" y="2069042"/>
            <a:ext cx="8675400" cy="4931400"/>
          </a:xfrm>
          <a:prstGeom prst="rect">
            <a:avLst/>
          </a:prstGeom>
          <a:noFill/>
          <a:ln>
            <a:noFill/>
          </a:ln>
        </p:spPr>
        <p:txBody>
          <a:bodyPr anchorCtr="0" anchor="t" bIns="45700" lIns="91425" spcFirstLastPara="1" rIns="91425" wrap="square" tIns="45700">
            <a:normAutofit/>
          </a:bodyPr>
          <a:lstStyle/>
          <a:p>
            <a:pPr indent="-368300" lvl="0" marL="457200" rtl="0" algn="l">
              <a:lnSpc>
                <a:spcPct val="115000"/>
              </a:lnSpc>
              <a:spcBef>
                <a:spcPts val="1100"/>
              </a:spcBef>
              <a:spcAft>
                <a:spcPts val="0"/>
              </a:spcAft>
              <a:buSzPts val="2200"/>
              <a:buChar char="•"/>
            </a:pPr>
            <a:r>
              <a:rPr lang="en-US" sz="2600">
                <a:solidFill>
                  <a:schemeClr val="dk1"/>
                </a:solidFill>
              </a:rPr>
              <a:t>You need a wall or whiteboard area of about  80” Length x 60” Height.</a:t>
            </a:r>
            <a:endParaRPr sz="2600">
              <a:solidFill>
                <a:schemeClr val="dk1"/>
              </a:solidFill>
            </a:endParaRPr>
          </a:p>
          <a:p>
            <a:pPr indent="-368300" lvl="0" marL="457200" rtl="0" algn="l">
              <a:lnSpc>
                <a:spcPct val="115000"/>
              </a:lnSpc>
              <a:spcBef>
                <a:spcPts val="1100"/>
              </a:spcBef>
              <a:spcAft>
                <a:spcPts val="0"/>
              </a:spcAft>
              <a:buSzPts val="2200"/>
              <a:buChar char="•"/>
            </a:pPr>
            <a:r>
              <a:rPr lang="en-US" sz="2600">
                <a:solidFill>
                  <a:schemeClr val="dk1"/>
                </a:solidFill>
              </a:rPr>
              <a:t>Please see the following pages for setup examples. </a:t>
            </a:r>
            <a:endParaRPr sz="2600">
              <a:solidFill>
                <a:schemeClr val="dk1"/>
              </a:solidFill>
            </a:endParaRPr>
          </a:p>
          <a:p>
            <a:pPr indent="-368300" lvl="0" marL="457200" rtl="0" algn="l">
              <a:lnSpc>
                <a:spcPct val="115000"/>
              </a:lnSpc>
              <a:spcBef>
                <a:spcPts val="1100"/>
              </a:spcBef>
              <a:spcAft>
                <a:spcPts val="0"/>
              </a:spcAft>
              <a:buSzPts val="2200"/>
              <a:buChar char="•"/>
            </a:pPr>
            <a:r>
              <a:rPr lang="en-US" sz="2600">
                <a:solidFill>
                  <a:schemeClr val="dk1"/>
                </a:solidFill>
              </a:rPr>
              <a:t>You may choose alternative layouts or formats to fit your learning environment. </a:t>
            </a:r>
            <a:endParaRPr sz="2600">
              <a:solidFill>
                <a:schemeClr val="dk1"/>
              </a:solidFill>
            </a:endParaRPr>
          </a:p>
          <a:p>
            <a:pPr indent="0" lvl="0" marL="0" rtl="0" algn="l">
              <a:lnSpc>
                <a:spcPct val="90000"/>
              </a:lnSpc>
              <a:spcBef>
                <a:spcPts val="1100"/>
              </a:spcBef>
              <a:spcAft>
                <a:spcPts val="0"/>
              </a:spcAft>
              <a:buSzPts val="1800"/>
              <a:buNone/>
            </a:pPr>
            <a:r>
              <a:t/>
            </a:r>
            <a:endParaRPr/>
          </a:p>
        </p:txBody>
      </p:sp>
    </p:spTree>
  </p:cSld>
  <p:clrMapOvr>
    <a:masterClrMapping/>
  </p:clrMapOvr>
</p:sld>
</file>

<file path=ppt/slides/slide4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56" name="Shape 456"/>
        <p:cNvGrpSpPr/>
        <p:nvPr/>
      </p:nvGrpSpPr>
      <p:grpSpPr>
        <a:xfrm>
          <a:off x="0" y="0"/>
          <a:ext cx="0" cy="0"/>
          <a:chOff x="0" y="0"/>
          <a:chExt cx="0" cy="0"/>
        </a:xfrm>
      </p:grpSpPr>
      <p:sp>
        <p:nvSpPr>
          <p:cNvPr id="457" name="Google Shape;457;g375d38f5691_0_235"/>
          <p:cNvSpPr txBox="1"/>
          <p:nvPr>
            <p:ph type="title"/>
          </p:nvPr>
        </p:nvSpPr>
        <p:spPr>
          <a:xfrm>
            <a:off x="342870" y="672482"/>
            <a:ext cx="9372600" cy="865500"/>
          </a:xfrm>
          <a:prstGeom prst="rect">
            <a:avLst/>
          </a:prstGeom>
        </p:spPr>
        <p:txBody>
          <a:bodyPr anchorCtr="0" anchor="t" bIns="107275" lIns="107275" spcFirstLastPara="1" rIns="107275" wrap="square" tIns="107275">
            <a:normAutofit/>
          </a:bodyPr>
          <a:lstStyle/>
          <a:p>
            <a:pPr indent="0" lvl="0" marL="0" rtl="0" algn="l">
              <a:spcBef>
                <a:spcPts val="0"/>
              </a:spcBef>
              <a:spcAft>
                <a:spcPts val="0"/>
              </a:spcAft>
              <a:buNone/>
            </a:pPr>
            <a:r>
              <a:rPr lang="en-US"/>
              <a:t>Card: How can we create…devices…?</a:t>
            </a:r>
            <a:endParaRPr/>
          </a:p>
        </p:txBody>
      </p:sp>
      <p:pic>
        <p:nvPicPr>
          <p:cNvPr descr="Card with text &quot;How can we create remote sensing devices to gather different types of data from a distance? and blue example text &#10;- it is necessary to combine technologies to get the data we need&#10;&#10;Activity 6 in bottom right corner" id="458" name="Google Shape;458;g375d38f5691_0_235" title="Engineering.Remote Sensing Activities Our Ideas Poster with examples_Page_26.png"/>
          <p:cNvPicPr preferRelativeResize="0"/>
          <p:nvPr/>
        </p:nvPicPr>
        <p:blipFill>
          <a:blip r:embed="rId3">
            <a:alphaModFix/>
          </a:blip>
          <a:stretch>
            <a:fillRect/>
          </a:stretch>
        </p:blipFill>
        <p:spPr>
          <a:xfrm>
            <a:off x="1485965" y="1537985"/>
            <a:ext cx="7017774" cy="5424474"/>
          </a:xfrm>
          <a:prstGeom prst="rect">
            <a:avLst/>
          </a:prstGeom>
          <a:noFill/>
          <a:ln>
            <a:noFill/>
          </a:ln>
        </p:spPr>
      </p:pic>
    </p:spTree>
  </p:cSld>
  <p:clrMapOvr>
    <a:masterClrMapping/>
  </p:clrMapOvr>
</p:sld>
</file>

<file path=ppt/slides/slide4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63" name="Shape 463"/>
        <p:cNvGrpSpPr/>
        <p:nvPr/>
      </p:nvGrpSpPr>
      <p:grpSpPr>
        <a:xfrm>
          <a:off x="0" y="0"/>
          <a:ext cx="0" cy="0"/>
          <a:chOff x="0" y="0"/>
          <a:chExt cx="0" cy="0"/>
        </a:xfrm>
      </p:grpSpPr>
      <p:sp>
        <p:nvSpPr>
          <p:cNvPr id="464" name="Google Shape;464;g375d38f5691_0_242"/>
          <p:cNvSpPr txBox="1"/>
          <p:nvPr>
            <p:ph type="title"/>
          </p:nvPr>
        </p:nvSpPr>
        <p:spPr>
          <a:xfrm>
            <a:off x="342870" y="672482"/>
            <a:ext cx="9372600" cy="865500"/>
          </a:xfrm>
          <a:prstGeom prst="rect">
            <a:avLst/>
          </a:prstGeom>
        </p:spPr>
        <p:txBody>
          <a:bodyPr anchorCtr="0" anchor="t" bIns="107275" lIns="107275" spcFirstLastPara="1" rIns="107275" wrap="square" tIns="107275">
            <a:normAutofit/>
          </a:bodyPr>
          <a:lstStyle/>
          <a:p>
            <a:pPr indent="0" lvl="0" marL="0" rtl="0" algn="l">
              <a:spcBef>
                <a:spcPts val="0"/>
              </a:spcBef>
              <a:spcAft>
                <a:spcPts val="0"/>
              </a:spcAft>
              <a:buNone/>
            </a:pPr>
            <a:r>
              <a:rPr lang="en-US"/>
              <a:t>Card: How can we </a:t>
            </a:r>
            <a:r>
              <a:rPr lang="en-US"/>
              <a:t>improve</a:t>
            </a:r>
            <a:r>
              <a:rPr lang="en-US"/>
              <a:t> our devices?</a:t>
            </a:r>
            <a:endParaRPr/>
          </a:p>
        </p:txBody>
      </p:sp>
      <p:pic>
        <p:nvPicPr>
          <p:cNvPr descr="Card with text &quot;How can we create remote sensing devices to gather different types of data from a distance? and blue example text&#10;- choose different filters or scrapers to use&#10;- make a device smaller&#10;- adjust the positioning of the light redirection system &amp; LIDAR&#10;&#10;Activity 6 in bottom right corner" id="465" name="Google Shape;465;g375d38f5691_0_242" title="Engineering.Remote Sensing Activities Our Ideas Poster with examples_Page_27.png"/>
          <p:cNvPicPr preferRelativeResize="0"/>
          <p:nvPr/>
        </p:nvPicPr>
        <p:blipFill>
          <a:blip r:embed="rId3">
            <a:alphaModFix/>
          </a:blip>
          <a:stretch>
            <a:fillRect/>
          </a:stretch>
        </p:blipFill>
        <p:spPr>
          <a:xfrm>
            <a:off x="1485914" y="1537941"/>
            <a:ext cx="7017774" cy="5424351"/>
          </a:xfrm>
          <a:prstGeom prst="rect">
            <a:avLst/>
          </a:prstGeom>
          <a:noFill/>
          <a:ln>
            <a:noFill/>
          </a:ln>
        </p:spPr>
      </p:pic>
    </p:spTree>
  </p:cSld>
  <p:clrMapOvr>
    <a:masterClrMapping/>
  </p:clrMapOvr>
</p:sld>
</file>

<file path=ppt/slides/slide4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70" name="Shape 470"/>
        <p:cNvGrpSpPr/>
        <p:nvPr/>
      </p:nvGrpSpPr>
      <p:grpSpPr>
        <a:xfrm>
          <a:off x="0" y="0"/>
          <a:ext cx="0" cy="0"/>
          <a:chOff x="0" y="0"/>
          <a:chExt cx="0" cy="0"/>
        </a:xfrm>
      </p:grpSpPr>
      <p:sp>
        <p:nvSpPr>
          <p:cNvPr id="471" name="Google Shape;471;g375d38f5691_0_248"/>
          <p:cNvSpPr txBox="1"/>
          <p:nvPr>
            <p:ph type="title"/>
          </p:nvPr>
        </p:nvSpPr>
        <p:spPr>
          <a:xfrm>
            <a:off x="342870" y="672482"/>
            <a:ext cx="9372600" cy="865500"/>
          </a:xfrm>
          <a:prstGeom prst="rect">
            <a:avLst/>
          </a:prstGeom>
        </p:spPr>
        <p:txBody>
          <a:bodyPr anchorCtr="0" anchor="t" bIns="107275" lIns="107275" spcFirstLastPara="1" rIns="107275" wrap="square" tIns="107275">
            <a:normAutofit/>
          </a:bodyPr>
          <a:lstStyle/>
          <a:p>
            <a:pPr indent="0" lvl="0" marL="0" rtl="0" algn="l">
              <a:spcBef>
                <a:spcPts val="0"/>
              </a:spcBef>
              <a:spcAft>
                <a:spcPts val="0"/>
              </a:spcAft>
              <a:buNone/>
            </a:pPr>
            <a:r>
              <a:rPr lang="en-US"/>
              <a:t>Card: How can we share information…?</a:t>
            </a:r>
            <a:endParaRPr/>
          </a:p>
        </p:txBody>
      </p:sp>
      <p:pic>
        <p:nvPicPr>
          <p:cNvPr descr="Card with text &quot;How can we improve our remote sensing devices?&quot; with blue example text&#10;- talking&#10;- walking&#10;- drawing&#10;- videos&#10;&#10;Activity 7 in bottom right corner" id="472" name="Google Shape;472;g375d38f5691_0_248" title="Engineering.Remote Sensing Activities Our Ideas Poster with examples_Page_28.png"/>
          <p:cNvPicPr preferRelativeResize="0"/>
          <p:nvPr/>
        </p:nvPicPr>
        <p:blipFill>
          <a:blip r:embed="rId3">
            <a:alphaModFix/>
          </a:blip>
          <a:stretch>
            <a:fillRect/>
          </a:stretch>
        </p:blipFill>
        <p:spPr>
          <a:xfrm>
            <a:off x="1485852" y="1537985"/>
            <a:ext cx="7017774" cy="5424351"/>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4" name="Shape 144"/>
        <p:cNvGrpSpPr/>
        <p:nvPr/>
      </p:nvGrpSpPr>
      <p:grpSpPr>
        <a:xfrm>
          <a:off x="0" y="0"/>
          <a:ext cx="0" cy="0"/>
          <a:chOff x="0" y="0"/>
          <a:chExt cx="0" cy="0"/>
        </a:xfrm>
      </p:grpSpPr>
      <p:sp>
        <p:nvSpPr>
          <p:cNvPr id="145" name="Google Shape;145;g3723cfeef94_0_24"/>
          <p:cNvSpPr txBox="1"/>
          <p:nvPr>
            <p:ph type="title"/>
          </p:nvPr>
        </p:nvSpPr>
        <p:spPr>
          <a:xfrm>
            <a:off x="691515" y="413810"/>
            <a:ext cx="8675400" cy="1502400"/>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SzPts val="1800"/>
              <a:buNone/>
            </a:pPr>
            <a:r>
              <a:rPr lang="en-US"/>
              <a:t>Poster Pages Examples</a:t>
            </a:r>
            <a:endParaRPr/>
          </a:p>
        </p:txBody>
      </p:sp>
      <p:sp>
        <p:nvSpPr>
          <p:cNvPr id="146" name="Google Shape;146;g3723cfeef94_0_24"/>
          <p:cNvSpPr txBox="1"/>
          <p:nvPr>
            <p:ph idx="1" type="body"/>
          </p:nvPr>
        </p:nvSpPr>
        <p:spPr>
          <a:xfrm>
            <a:off x="691515" y="2069042"/>
            <a:ext cx="4274700" cy="4931400"/>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1100"/>
              </a:spcBef>
              <a:spcAft>
                <a:spcPts val="0"/>
              </a:spcAft>
              <a:buSzPts val="1800"/>
              <a:buNone/>
            </a:pPr>
            <a:r>
              <a:rPr lang="en-US" sz="2880"/>
              <a:t>(Reference - do not print)</a:t>
            </a:r>
            <a:endParaRPr sz="2880"/>
          </a:p>
        </p:txBody>
      </p:sp>
      <p:sp>
        <p:nvSpPr>
          <p:cNvPr id="147" name="Google Shape;147;g3723cfeef94_0_24"/>
          <p:cNvSpPr txBox="1"/>
          <p:nvPr>
            <p:ph idx="2" type="body"/>
          </p:nvPr>
        </p:nvSpPr>
        <p:spPr>
          <a:xfrm>
            <a:off x="5092065" y="2069042"/>
            <a:ext cx="4274700" cy="4931400"/>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1100"/>
              </a:spcBef>
              <a:spcAft>
                <a:spcPts val="0"/>
              </a:spcAft>
              <a:buSzPts val="1800"/>
              <a:buNone/>
            </a:pPr>
            <a:r>
              <a:t/>
            </a:r>
            <a:endParaRPr/>
          </a:p>
        </p:txBody>
      </p:sp>
      <p:pic>
        <p:nvPicPr>
          <p:cNvPr descr="Card with text, &quot;What are technologies that redirect light and use it to gather data from a distance?&quot; Below this text, four items are listed in blue: &quot;mirrors,&quot; &quot;telescopes,&quot; &quot;cameras,&quot; and &quot;laser levels.&quot; On the left side, there is a black and white illustration of a camera with the label &quot;la cámara&quot; and a subtitle &quot;Spanish language- camera.&quot; On the right side, there is a black and white illustration of a telescope labeled &quot;el telescopio&quot; and subtitled &quot;Spanish language- camera.&quot; &#10;&#10;Activity 2 in bottom right corner" id="148" name="Google Shape;148;g3723cfeef94_0_24" title="4x What are technologies that redirect light.png"/>
          <p:cNvPicPr preferRelativeResize="0"/>
          <p:nvPr/>
        </p:nvPicPr>
        <p:blipFill rotWithShape="1">
          <a:blip r:embed="rId3">
            <a:alphaModFix/>
          </a:blip>
          <a:srcRect b="0" l="238" r="228" t="0"/>
          <a:stretch/>
        </p:blipFill>
        <p:spPr>
          <a:xfrm>
            <a:off x="2178800" y="2801375"/>
            <a:ext cx="5700851" cy="4406474"/>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3" name="Shape 153"/>
        <p:cNvGrpSpPr/>
        <p:nvPr/>
      </p:nvGrpSpPr>
      <p:grpSpPr>
        <a:xfrm>
          <a:off x="0" y="0"/>
          <a:ext cx="0" cy="0"/>
          <a:chOff x="0" y="0"/>
          <a:chExt cx="0" cy="0"/>
        </a:xfrm>
      </p:grpSpPr>
      <p:sp>
        <p:nvSpPr>
          <p:cNvPr id="154" name="Google Shape;154;g3723cfeef94_0_32"/>
          <p:cNvSpPr txBox="1"/>
          <p:nvPr>
            <p:ph type="title"/>
          </p:nvPr>
        </p:nvSpPr>
        <p:spPr>
          <a:xfrm>
            <a:off x="691515" y="413810"/>
            <a:ext cx="8675400" cy="1502400"/>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SzPts val="1800"/>
              <a:buNone/>
            </a:pPr>
            <a:r>
              <a:rPr lang="en-US"/>
              <a:t>Term Card Example</a:t>
            </a:r>
            <a:endParaRPr/>
          </a:p>
        </p:txBody>
      </p:sp>
      <p:sp>
        <p:nvSpPr>
          <p:cNvPr id="155" name="Google Shape;155;g3723cfeef94_0_32"/>
          <p:cNvSpPr txBox="1"/>
          <p:nvPr>
            <p:ph idx="1" type="body"/>
          </p:nvPr>
        </p:nvSpPr>
        <p:spPr>
          <a:xfrm>
            <a:off x="691515" y="2069042"/>
            <a:ext cx="8675400" cy="4931400"/>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1100"/>
              </a:spcBef>
              <a:spcAft>
                <a:spcPts val="0"/>
              </a:spcAft>
              <a:buClr>
                <a:schemeClr val="dk1"/>
              </a:buClr>
              <a:buSzPts val="1100"/>
              <a:buFont typeface="Arial"/>
              <a:buNone/>
            </a:pPr>
            <a:r>
              <a:rPr lang="en-US" sz="2880"/>
              <a:t>(Reference - do not print)</a:t>
            </a:r>
            <a:endParaRPr/>
          </a:p>
        </p:txBody>
      </p:sp>
      <p:pic>
        <p:nvPicPr>
          <p:cNvPr descr="Card about LIDAR, a technology that uses lasers to measure distance. At the top center, the word &quot;LIDAR&quot; is prominently displayed in large, bold letters. On the left side, the acronym is expanded vertically with each letter capitalized and underlined: &quot;Light Detection And Ranging.&quot; To the right, a concise description reads, &quot;A technique that uses lasers to measure distance.&quot; Beneath the text, there are two grayscale illustrations. The first shows a side view of an airplane emitting a mesh of parallel lines downward towards undulating terrain, demonstrating how LIDAR scans the landscape. The second illustration provides a three-dimensional depiction of a terrain map generated by LIDAR data, with shaded relief to indicate elevation changes. Below the illustrations, a caption reads, &quot;Illustration of airplane using LiDAR.&quot; &#10;&#10;The bottom right corner has the label &quot;Activity 5.&quot;" id="156" name="Google Shape;156;g3723cfeef94_0_32" title="13bx LiDAR.png"/>
          <p:cNvPicPr preferRelativeResize="0"/>
          <p:nvPr/>
        </p:nvPicPr>
        <p:blipFill rotWithShape="1">
          <a:blip r:embed="rId3">
            <a:alphaModFix/>
          </a:blip>
          <a:srcRect b="0" l="0" r="10" t="0"/>
          <a:stretch/>
        </p:blipFill>
        <p:spPr>
          <a:xfrm>
            <a:off x="2324439" y="2819127"/>
            <a:ext cx="5409525" cy="4181324"/>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1" name="Shape 161"/>
        <p:cNvGrpSpPr/>
        <p:nvPr/>
      </p:nvGrpSpPr>
      <p:grpSpPr>
        <a:xfrm>
          <a:off x="0" y="0"/>
          <a:ext cx="0" cy="0"/>
          <a:chOff x="0" y="0"/>
          <a:chExt cx="0" cy="0"/>
        </a:xfrm>
      </p:grpSpPr>
      <p:sp>
        <p:nvSpPr>
          <p:cNvPr id="162" name="Google Shape;162;g3723cfeef94_0_39"/>
          <p:cNvSpPr txBox="1"/>
          <p:nvPr>
            <p:ph type="title"/>
          </p:nvPr>
        </p:nvSpPr>
        <p:spPr>
          <a:xfrm>
            <a:off x="691515" y="413810"/>
            <a:ext cx="8675400" cy="1502400"/>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SzPts val="1800"/>
              <a:buNone/>
            </a:pPr>
            <a:r>
              <a:rPr lang="en-US"/>
              <a:t>Blank ¼ Page Card Screenshot</a:t>
            </a:r>
            <a:endParaRPr/>
          </a:p>
        </p:txBody>
      </p:sp>
      <p:sp>
        <p:nvSpPr>
          <p:cNvPr id="163" name="Google Shape;163;g3723cfeef94_0_39"/>
          <p:cNvSpPr txBox="1"/>
          <p:nvPr>
            <p:ph idx="1" type="body"/>
          </p:nvPr>
        </p:nvSpPr>
        <p:spPr>
          <a:xfrm>
            <a:off x="691515" y="2069042"/>
            <a:ext cx="8675400" cy="4931400"/>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1100"/>
              </a:spcBef>
              <a:spcAft>
                <a:spcPts val="0"/>
              </a:spcAft>
              <a:buClr>
                <a:schemeClr val="dk1"/>
              </a:buClr>
              <a:buSzPts val="1100"/>
              <a:buFont typeface="Arial"/>
              <a:buNone/>
            </a:pPr>
            <a:r>
              <a:rPr lang="en-US"/>
              <a:t>Intended for learner responses</a:t>
            </a:r>
            <a:endParaRPr/>
          </a:p>
          <a:p>
            <a:pPr indent="0" lvl="0" marL="0" rtl="0" algn="l">
              <a:lnSpc>
                <a:spcPct val="90000"/>
              </a:lnSpc>
              <a:spcBef>
                <a:spcPts val="1100"/>
              </a:spcBef>
              <a:spcAft>
                <a:spcPts val="0"/>
              </a:spcAft>
              <a:buSzPts val="1800"/>
              <a:buNone/>
            </a:pPr>
            <a:r>
              <a:t/>
            </a:r>
            <a:endParaRPr/>
          </a:p>
        </p:txBody>
      </p:sp>
      <p:pic>
        <p:nvPicPr>
          <p:cNvPr descr="Four blank rectangular frames in a grid layout." id="164" name="Google Shape;164;g3723cfeef94_0_39"/>
          <p:cNvPicPr preferRelativeResize="0"/>
          <p:nvPr/>
        </p:nvPicPr>
        <p:blipFill rotWithShape="1">
          <a:blip r:embed="rId3">
            <a:alphaModFix/>
          </a:blip>
          <a:srcRect b="0" l="0" r="0" t="0"/>
          <a:stretch/>
        </p:blipFill>
        <p:spPr>
          <a:xfrm>
            <a:off x="2380976" y="2666175"/>
            <a:ext cx="5607475" cy="4334274"/>
          </a:xfrm>
          <a:prstGeom prst="rect">
            <a:avLst/>
          </a:prstGeom>
          <a:noFill/>
          <a:ln cap="flat" cmpd="sng" w="9525">
            <a:solidFill>
              <a:srgbClr val="D9D9D9"/>
            </a:solidFill>
            <a:prstDash val="solid"/>
            <a:round/>
            <a:headEnd len="sm" w="sm" type="none"/>
            <a:tailEnd len="sm" w="sm" type="none"/>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9" name="Shape 169"/>
        <p:cNvGrpSpPr/>
        <p:nvPr/>
      </p:nvGrpSpPr>
      <p:grpSpPr>
        <a:xfrm>
          <a:off x="0" y="0"/>
          <a:ext cx="0" cy="0"/>
          <a:chOff x="0" y="0"/>
          <a:chExt cx="0" cy="0"/>
        </a:xfrm>
      </p:grpSpPr>
      <p:sp>
        <p:nvSpPr>
          <p:cNvPr id="170" name="Google Shape;170;g3723cfeef94_0_46"/>
          <p:cNvSpPr txBox="1"/>
          <p:nvPr>
            <p:ph type="title"/>
          </p:nvPr>
        </p:nvSpPr>
        <p:spPr>
          <a:xfrm>
            <a:off x="691515" y="413810"/>
            <a:ext cx="8675400" cy="1502400"/>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SzPts val="1800"/>
              <a:buNone/>
            </a:pPr>
            <a:r>
              <a:rPr lang="en-US"/>
              <a:t>Poster Pages with Examples from Learners</a:t>
            </a:r>
            <a:endParaRPr/>
          </a:p>
        </p:txBody>
      </p:sp>
      <p:pic>
        <p:nvPicPr>
          <p:cNvPr descr="Card with text &quot;Why is technology important&quot; with blue answers&#10;- video games &amp; simulation&#10;- cellphones&#10;- Google (email, docs, presentations)&#10;- Radiation to treat cancer&#10;&#10;Activity 1 in bottom right corner" id="171" name="Google Shape;171;g3723cfeef94_0_46" title="1x Why technology is important.png"/>
          <p:cNvPicPr preferRelativeResize="0"/>
          <p:nvPr/>
        </p:nvPicPr>
        <p:blipFill rotWithShape="1">
          <a:blip r:embed="rId3">
            <a:alphaModFix/>
          </a:blip>
          <a:srcRect b="0" l="19" r="19" t="0"/>
          <a:stretch/>
        </p:blipFill>
        <p:spPr>
          <a:xfrm>
            <a:off x="1485930" y="2005564"/>
            <a:ext cx="7086603" cy="5477620"/>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6" name="Shape 176"/>
        <p:cNvGrpSpPr/>
        <p:nvPr/>
      </p:nvGrpSpPr>
      <p:grpSpPr>
        <a:xfrm>
          <a:off x="0" y="0"/>
          <a:ext cx="0" cy="0"/>
          <a:chOff x="0" y="0"/>
          <a:chExt cx="0" cy="0"/>
        </a:xfrm>
      </p:grpSpPr>
      <p:sp>
        <p:nvSpPr>
          <p:cNvPr id="177" name="Google Shape;177;g3723cfeef94_0_538"/>
          <p:cNvSpPr txBox="1"/>
          <p:nvPr>
            <p:ph type="title"/>
          </p:nvPr>
        </p:nvSpPr>
        <p:spPr>
          <a:xfrm>
            <a:off x="342870" y="672482"/>
            <a:ext cx="9372600" cy="865500"/>
          </a:xfrm>
          <a:prstGeom prst="rect">
            <a:avLst/>
          </a:prstGeom>
        </p:spPr>
        <p:txBody>
          <a:bodyPr anchorCtr="0" anchor="t" bIns="113100" lIns="113100" spcFirstLastPara="1" rIns="113100" wrap="square" tIns="113100">
            <a:normAutofit/>
          </a:bodyPr>
          <a:lstStyle/>
          <a:p>
            <a:pPr indent="0" lvl="0" marL="0" rtl="0" algn="l">
              <a:spcBef>
                <a:spcPts val="0"/>
              </a:spcBef>
              <a:spcAft>
                <a:spcPts val="0"/>
              </a:spcAft>
              <a:buNone/>
            </a:pPr>
            <a:r>
              <a:rPr lang="en-US"/>
              <a:t>How to Set Up Poster by Activity Numbers</a:t>
            </a:r>
            <a:endParaRPr/>
          </a:p>
        </p:txBody>
      </p:sp>
      <p:sp>
        <p:nvSpPr>
          <p:cNvPr id="178" name="Google Shape;178;g3723cfeef94_0_538"/>
          <p:cNvSpPr txBox="1"/>
          <p:nvPr>
            <p:ph idx="1" type="body"/>
          </p:nvPr>
        </p:nvSpPr>
        <p:spPr>
          <a:xfrm>
            <a:off x="342870" y="1741518"/>
            <a:ext cx="9372600" cy="5162700"/>
          </a:xfrm>
          <a:prstGeom prst="rect">
            <a:avLst/>
          </a:prstGeom>
        </p:spPr>
        <p:txBody>
          <a:bodyPr anchorCtr="0" anchor="t" bIns="113100" lIns="113100" spcFirstLastPara="1" rIns="113100" wrap="square" tIns="113100">
            <a:normAutofit/>
          </a:bodyPr>
          <a:lstStyle/>
          <a:p>
            <a:pPr indent="0" lvl="0" marL="0" rtl="0" algn="l">
              <a:spcBef>
                <a:spcPts val="0"/>
              </a:spcBef>
              <a:spcAft>
                <a:spcPts val="1500"/>
              </a:spcAft>
              <a:buNone/>
            </a:pPr>
            <a:r>
              <a:t/>
            </a:r>
            <a:endParaRPr/>
          </a:p>
        </p:txBody>
      </p:sp>
      <p:pic>
        <p:nvPicPr>
          <p:cNvPr descr="The image is a schematic layout for a poster titled &quot;Poster Setup (Empty Example)&quot; and &quot;Our Ideas about Remote Sensing Engineering.&quot; It is divided into three main columns on a light gray background. The left column contains two rows of two dark gray squares labeled &quot;1&quot; and &quot;2,&quot; with three additional squares labeled &quot;2&quot; below. The center section includes one square labeled &quot;2&quot; with squares labeled &quot;3&quot; arranged in two rows of two, and a single &quot;3&quot; square on the right. Beneath this are two rows of three squares labeled &quot;4.&quot; The right column features a grid of five squares labeled &quot;5&quot; and single squared labeled &quot;6,&quot; &quot;7,&quot; and &quot;8 &amp; 9&quot; in the bottom right area. Purple lines separate different sections of the layout." id="179" name="Google Shape;179;g3723cfeef94_0_538" title="Act 1-9 Poster Setup.png"/>
          <p:cNvPicPr preferRelativeResize="0"/>
          <p:nvPr/>
        </p:nvPicPr>
        <p:blipFill>
          <a:blip r:embed="rId3">
            <a:alphaModFix/>
          </a:blip>
          <a:stretch>
            <a:fillRect/>
          </a:stretch>
        </p:blipFill>
        <p:spPr>
          <a:xfrm>
            <a:off x="342875" y="1741525"/>
            <a:ext cx="9372600" cy="5484356"/>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2025-03-13T17:13:18Z</dcterms:created>
  <dc:creator>Stephanie Jackson</dc:creator>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0x0101001EC5CB7F1E742344B00DF604CB714C72</vt:lpwstr>
  </property>
</Properties>
</file>