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y="7772400" cx="10058400"/>
  <p:notesSz cx="6858000" cy="9144000"/>
  <p:embeddedFontLst>
    <p:embeddedFont>
      <p:font typeface="Raleway SemiBold"/>
      <p:regular r:id="rId51"/>
      <p:bold r:id="rId52"/>
      <p:italic r:id="rId53"/>
      <p:boldItalic r:id="rId54"/>
    </p:embeddedFont>
    <p:embeddedFont>
      <p:font typeface="Montserrat"/>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936">
          <p15:clr>
            <a:srgbClr val="747775"/>
          </p15:clr>
        </p15:guide>
        <p15:guide id="2" pos="5400">
          <p15:clr>
            <a:srgbClr val="747775"/>
          </p15:clr>
        </p15:guide>
        <p15:guide id="3" orient="horz" pos="4410">
          <p15:clr>
            <a:srgbClr val="747775"/>
          </p15:clr>
        </p15:guide>
      </p15:sldGuideLst>
    </p:ext>
    <p:ext uri="GoogleSlidesCustomDataVersion2">
      <go:slidesCustomData xmlns:go="http://customooxmlschemas.google.com/" r:id="rId59" roundtripDataSignature="AMtx7miJRGbRvHWq6dJV9gbUAb8pGFoz8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36"/>
        <p:guide pos="5400"/>
        <p:guide pos="441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alewaySemiBold-regular.fntdata"/><Relationship Id="rId50" Type="http://schemas.openxmlformats.org/officeDocument/2006/relationships/slide" Target="slides/slide45.xml"/><Relationship Id="rId53" Type="http://schemas.openxmlformats.org/officeDocument/2006/relationships/font" Target="fonts/RalewaySemiBold-italic.fntdata"/><Relationship Id="rId52" Type="http://schemas.openxmlformats.org/officeDocument/2006/relationships/font" Target="fonts/RalewaySemiBold-bold.fntdata"/><Relationship Id="rId11" Type="http://schemas.openxmlformats.org/officeDocument/2006/relationships/slide" Target="slides/slide6.xml"/><Relationship Id="rId55" Type="http://schemas.openxmlformats.org/officeDocument/2006/relationships/font" Target="fonts/Montserrat-regular.fntdata"/><Relationship Id="rId10" Type="http://schemas.openxmlformats.org/officeDocument/2006/relationships/slide" Target="slides/slide5.xml"/><Relationship Id="rId54" Type="http://schemas.openxmlformats.org/officeDocument/2006/relationships/font" Target="fonts/RalewaySemiBold-boldItalic.fntdata"/><Relationship Id="rId13" Type="http://schemas.openxmlformats.org/officeDocument/2006/relationships/slide" Target="slides/slide8.xml"/><Relationship Id="rId57" Type="http://schemas.openxmlformats.org/officeDocument/2006/relationships/font" Target="fonts/Montserrat-italic.fntdata"/><Relationship Id="rId12" Type="http://schemas.openxmlformats.org/officeDocument/2006/relationships/slide" Target="slides/slide7.xml"/><Relationship Id="rId56" Type="http://schemas.openxmlformats.org/officeDocument/2006/relationships/font" Target="fonts/Montserrat-bold.fntdata"/><Relationship Id="rId15" Type="http://schemas.openxmlformats.org/officeDocument/2006/relationships/slide" Target="slides/slide10.xml"/><Relationship Id="rId59" Type="http://customschemas.google.com/relationships/presentationmetadata" Target="metadata"/><Relationship Id="rId14" Type="http://schemas.openxmlformats.org/officeDocument/2006/relationships/slide" Target="slides/slide9.xml"/><Relationship Id="rId58" Type="http://schemas.openxmlformats.org/officeDocument/2006/relationships/font" Target="fonts/Montserrat-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431925" y="1143000"/>
            <a:ext cx="39941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518018ea76_0_246: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g3518018ea76_0_2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 name="Google Shape;70;g3518018ea76_0_2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50e76ab77c_0_6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g350e76ab77c_0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g350e76ab77c_0_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50e76ab77c_0_7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350e76ab77c_0_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g350e76ab77c_0_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58d048b824_0_12: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g358d048b824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g358d048b824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58d048b824_0_4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g358d048b824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g358d048b824_0_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518018ea76_0_3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3518018ea76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g3518018ea76_0_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50e76ab77c_0_13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350e76ab77c_0_1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g350e76ab77c_0_1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518018ea76_0_4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g3518018ea76_0_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g3518018ea76_0_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518018ea76_0_36: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g3518018ea76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g3518018ea76_0_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58d048b824_0_15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58d048b824_0_1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g358d048b824_0_1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58d048b824_0_19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58d048b824_0_1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g358d048b824_0_19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50e76ab77c_0_4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g350e76ab77c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 name="Google Shape;77;g350e76ab77c_0_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58d048b824_0_19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358d048b824_0_1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g358d048b824_0_19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58d048b824_0_20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358d048b824_0_2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g358d048b824_0_20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58d048b824_0_21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58d048b824_0_2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g358d048b824_0_2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58d048b824_0_21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358d048b824_0_2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g358d048b824_0_2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58d048b824_0_22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58d048b824_0_2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g358d048b824_0_2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58d048b824_0_22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358d048b824_0_2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g358d048b824_0_2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58d048b824_0_23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358d048b824_0_2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g358d048b824_0_2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58d048b824_0_24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358d048b824_0_2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g358d048b824_0_2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58d048b824_0_246: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358d048b824_0_2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g358d048b824_0_2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58d048b824_0_252: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358d048b824_0_2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g358d048b824_0_2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518018ea76_0_252: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g3518018ea76_0_2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 name="Google Shape;84;g3518018ea76_0_2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58d048b824_0_25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358d048b824_0_2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g358d048b824_0_2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58d048b824_0_26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358d048b824_0_2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g358d048b824_0_2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58d048b824_0_27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358d048b824_0_2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g358d048b824_0_27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58d048b824_0_276: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358d048b824_0_2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g358d048b824_0_27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358d048b824_0_28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358d048b824_0_28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g358d048b824_0_28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58d048b824_0_29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358d048b824_0_2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g358d048b824_0_29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58d048b824_0_30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358d048b824_0_30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g358d048b824_0_30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58d048b824_0_306: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358d048b824_0_30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g358d048b824_0_30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58d048b824_0_32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358d048b824_0_3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g358d048b824_0_3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358d048b824_0_312: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358d048b824_0_3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g358d048b824_0_3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50e76ab77c_0_4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g350e76ab77c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g350e76ab77c_0_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58d048b824_0_31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358d048b824_0_3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g358d048b824_0_3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58d048b824_0_32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358d048b824_0_3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g358d048b824_0_3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58d048b824_0_33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358d048b824_0_3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g358d048b824_0_3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358d048b824_0_34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358d048b824_0_3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g358d048b824_0_3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358d048b824_0_34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358d048b824_0_3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g358d048b824_0_3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58d048b824_0_35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358d048b824_0_3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g358d048b824_0_3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50e76ab77c_0_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g350e76ab77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g350e76ab77c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50e76ab77c_0_1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g350e76ab77c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g350e76ab77c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50e76ab77c_0_2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g350e76ab77c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g350e76ab77c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50e76ab77c_0_3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g350e76ab77c_0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g350e76ab77c_0_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50e76ab77c_0_5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g350e76ab77c_0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g350e76ab77c_0_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350e76ab77c_0_80"/>
          <p:cNvSpPr txBox="1"/>
          <p:nvPr>
            <p:ph type="ctrTitle"/>
          </p:nvPr>
        </p:nvSpPr>
        <p:spPr>
          <a:xfrm>
            <a:off x="342879" y="1125136"/>
            <a:ext cx="9372600" cy="3101700"/>
          </a:xfrm>
          <a:prstGeom prst="rect">
            <a:avLst/>
          </a:prstGeom>
          <a:noFill/>
          <a:ln>
            <a:noFill/>
          </a:ln>
        </p:spPr>
        <p:txBody>
          <a:bodyPr anchorCtr="0" anchor="b" bIns="113100" lIns="113100" spcFirstLastPara="1" rIns="113100" wrap="square" tIns="113100">
            <a:normAutofit/>
          </a:bodyPr>
          <a:lstStyle>
            <a:lvl1pPr lvl="0" algn="ctr">
              <a:lnSpc>
                <a:spcPct val="10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p:txBody>
      </p:sp>
      <p:sp>
        <p:nvSpPr>
          <p:cNvPr id="15" name="Google Shape;15;g350e76ab77c_0_80"/>
          <p:cNvSpPr txBox="1"/>
          <p:nvPr>
            <p:ph idx="1" type="subTitle"/>
          </p:nvPr>
        </p:nvSpPr>
        <p:spPr>
          <a:xfrm>
            <a:off x="342870" y="4282678"/>
            <a:ext cx="9372600" cy="1197600"/>
          </a:xfrm>
          <a:prstGeom prst="rect">
            <a:avLst/>
          </a:prstGeom>
          <a:noFill/>
          <a:ln>
            <a:noFill/>
          </a:ln>
        </p:spPr>
        <p:txBody>
          <a:bodyPr anchorCtr="0" anchor="t" bIns="113100" lIns="113100" spcFirstLastPara="1" rIns="113100" wrap="square" tIns="11310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16" name="Google Shape;16;g350e76ab77c_0_80"/>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1" name="Shape 51"/>
        <p:cNvGrpSpPr/>
        <p:nvPr/>
      </p:nvGrpSpPr>
      <p:grpSpPr>
        <a:xfrm>
          <a:off x="0" y="0"/>
          <a:ext cx="0" cy="0"/>
          <a:chOff x="0" y="0"/>
          <a:chExt cx="0" cy="0"/>
        </a:xfrm>
      </p:grpSpPr>
      <p:sp>
        <p:nvSpPr>
          <p:cNvPr id="52" name="Google Shape;52;g350e76ab77c_0_103"/>
          <p:cNvSpPr txBox="1"/>
          <p:nvPr>
            <p:ph type="title"/>
          </p:nvPr>
        </p:nvSpPr>
        <p:spPr>
          <a:xfrm>
            <a:off x="539275" y="680227"/>
            <a:ext cx="7004700" cy="6181800"/>
          </a:xfrm>
          <a:prstGeom prst="rect">
            <a:avLst/>
          </a:prstGeom>
          <a:noFill/>
          <a:ln>
            <a:noFill/>
          </a:ln>
        </p:spPr>
        <p:txBody>
          <a:bodyPr anchorCtr="0" anchor="ctr" bIns="113100" lIns="113100" spcFirstLastPara="1" rIns="113100" wrap="square" tIns="113100">
            <a:normAutofit/>
          </a:bodyPr>
          <a:lstStyle>
            <a:lvl1pPr lvl="0" algn="l">
              <a:lnSpc>
                <a:spcPct val="100000"/>
              </a:lnSpc>
              <a:spcBef>
                <a:spcPts val="0"/>
              </a:spcBef>
              <a:spcAft>
                <a:spcPts val="0"/>
              </a:spcAft>
              <a:buSzPts val="5900"/>
              <a:buNone/>
              <a:defRPr sz="5900"/>
            </a:lvl1pPr>
            <a:lvl2pPr lvl="1" algn="l">
              <a:lnSpc>
                <a:spcPct val="100000"/>
              </a:lnSpc>
              <a:spcBef>
                <a:spcPts val="0"/>
              </a:spcBef>
              <a:spcAft>
                <a:spcPts val="0"/>
              </a:spcAft>
              <a:buSzPts val="5900"/>
              <a:buNone/>
              <a:defRPr sz="5900"/>
            </a:lvl2pPr>
            <a:lvl3pPr lvl="2" algn="l">
              <a:lnSpc>
                <a:spcPct val="100000"/>
              </a:lnSpc>
              <a:spcBef>
                <a:spcPts val="0"/>
              </a:spcBef>
              <a:spcAft>
                <a:spcPts val="0"/>
              </a:spcAft>
              <a:buSzPts val="5900"/>
              <a:buNone/>
              <a:defRPr sz="5900"/>
            </a:lvl3pPr>
            <a:lvl4pPr lvl="3" algn="l">
              <a:lnSpc>
                <a:spcPct val="100000"/>
              </a:lnSpc>
              <a:spcBef>
                <a:spcPts val="0"/>
              </a:spcBef>
              <a:spcAft>
                <a:spcPts val="0"/>
              </a:spcAft>
              <a:buSzPts val="5900"/>
              <a:buNone/>
              <a:defRPr sz="5900"/>
            </a:lvl4pPr>
            <a:lvl5pPr lvl="4" algn="l">
              <a:lnSpc>
                <a:spcPct val="100000"/>
              </a:lnSpc>
              <a:spcBef>
                <a:spcPts val="0"/>
              </a:spcBef>
              <a:spcAft>
                <a:spcPts val="0"/>
              </a:spcAft>
              <a:buSzPts val="5900"/>
              <a:buNone/>
              <a:defRPr sz="5900"/>
            </a:lvl5pPr>
            <a:lvl6pPr lvl="5" algn="l">
              <a:lnSpc>
                <a:spcPct val="100000"/>
              </a:lnSpc>
              <a:spcBef>
                <a:spcPts val="0"/>
              </a:spcBef>
              <a:spcAft>
                <a:spcPts val="0"/>
              </a:spcAft>
              <a:buSzPts val="5900"/>
              <a:buNone/>
              <a:defRPr sz="5900"/>
            </a:lvl6pPr>
            <a:lvl7pPr lvl="6" algn="l">
              <a:lnSpc>
                <a:spcPct val="100000"/>
              </a:lnSpc>
              <a:spcBef>
                <a:spcPts val="0"/>
              </a:spcBef>
              <a:spcAft>
                <a:spcPts val="0"/>
              </a:spcAft>
              <a:buSzPts val="5900"/>
              <a:buNone/>
              <a:defRPr sz="5900"/>
            </a:lvl7pPr>
            <a:lvl8pPr lvl="7" algn="l">
              <a:lnSpc>
                <a:spcPct val="100000"/>
              </a:lnSpc>
              <a:spcBef>
                <a:spcPts val="0"/>
              </a:spcBef>
              <a:spcAft>
                <a:spcPts val="0"/>
              </a:spcAft>
              <a:buSzPts val="5900"/>
              <a:buNone/>
              <a:defRPr sz="5900"/>
            </a:lvl8pPr>
            <a:lvl9pPr lvl="8" algn="l">
              <a:lnSpc>
                <a:spcPct val="100000"/>
              </a:lnSpc>
              <a:spcBef>
                <a:spcPts val="0"/>
              </a:spcBef>
              <a:spcAft>
                <a:spcPts val="0"/>
              </a:spcAft>
              <a:buSzPts val="5900"/>
              <a:buNone/>
              <a:defRPr sz="5900"/>
            </a:lvl9pPr>
          </a:lstStyle>
          <a:p/>
        </p:txBody>
      </p:sp>
      <p:sp>
        <p:nvSpPr>
          <p:cNvPr id="53" name="Google Shape;53;g350e76ab77c_0_103"/>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4" name="Shape 54"/>
        <p:cNvGrpSpPr/>
        <p:nvPr/>
      </p:nvGrpSpPr>
      <p:grpSpPr>
        <a:xfrm>
          <a:off x="0" y="0"/>
          <a:ext cx="0" cy="0"/>
          <a:chOff x="0" y="0"/>
          <a:chExt cx="0" cy="0"/>
        </a:xfrm>
      </p:grpSpPr>
      <p:sp>
        <p:nvSpPr>
          <p:cNvPr id="55" name="Google Shape;55;g350e76ab77c_0_106"/>
          <p:cNvSpPr/>
          <p:nvPr/>
        </p:nvSpPr>
        <p:spPr>
          <a:xfrm>
            <a:off x="5029200" y="-189"/>
            <a:ext cx="5029200" cy="7772400"/>
          </a:xfrm>
          <a:prstGeom prst="rect">
            <a:avLst/>
          </a:prstGeom>
          <a:solidFill>
            <a:schemeClr val="lt2"/>
          </a:solidFill>
          <a:ln>
            <a:noFill/>
          </a:ln>
        </p:spPr>
        <p:txBody>
          <a:bodyPr anchorCtr="0" anchor="ctr" bIns="113100" lIns="113100" spcFirstLastPara="1" rIns="113100" wrap="square" tIns="1131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g350e76ab77c_0_106"/>
          <p:cNvSpPr txBox="1"/>
          <p:nvPr>
            <p:ph type="title"/>
          </p:nvPr>
        </p:nvSpPr>
        <p:spPr>
          <a:xfrm>
            <a:off x="292050" y="1863464"/>
            <a:ext cx="4449600" cy="2239800"/>
          </a:xfrm>
          <a:prstGeom prst="rect">
            <a:avLst/>
          </a:prstGeom>
          <a:noFill/>
          <a:ln>
            <a:noFill/>
          </a:ln>
        </p:spPr>
        <p:txBody>
          <a:bodyPr anchorCtr="0" anchor="b" bIns="113100" lIns="113100" spcFirstLastPara="1" rIns="113100" wrap="square" tIns="11310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7" name="Google Shape;57;g350e76ab77c_0_106"/>
          <p:cNvSpPr txBox="1"/>
          <p:nvPr>
            <p:ph idx="1" type="subTitle"/>
          </p:nvPr>
        </p:nvSpPr>
        <p:spPr>
          <a:xfrm>
            <a:off x="292050" y="4235758"/>
            <a:ext cx="4449600" cy="1866300"/>
          </a:xfrm>
          <a:prstGeom prst="rect">
            <a:avLst/>
          </a:prstGeom>
          <a:noFill/>
          <a:ln>
            <a:noFill/>
          </a:ln>
        </p:spPr>
        <p:txBody>
          <a:bodyPr anchorCtr="0" anchor="t" bIns="113100" lIns="113100" spcFirstLastPara="1" rIns="113100" wrap="square" tIns="11310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58" name="Google Shape;58;g350e76ab77c_0_106"/>
          <p:cNvSpPr txBox="1"/>
          <p:nvPr>
            <p:ph idx="2" type="body"/>
          </p:nvPr>
        </p:nvSpPr>
        <p:spPr>
          <a:xfrm>
            <a:off x="5433450" y="1094158"/>
            <a:ext cx="4220700" cy="5583600"/>
          </a:xfrm>
          <a:prstGeom prst="rect">
            <a:avLst/>
          </a:prstGeom>
          <a:noFill/>
          <a:ln>
            <a:noFill/>
          </a:ln>
        </p:spPr>
        <p:txBody>
          <a:bodyPr anchorCtr="0" anchor="ctr" bIns="113100" lIns="113100" spcFirstLastPara="1" rIns="113100" wrap="square" tIns="113100">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59" name="Google Shape;59;g350e76ab77c_0_106"/>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0" name="Shape 60"/>
        <p:cNvGrpSpPr/>
        <p:nvPr/>
      </p:nvGrpSpPr>
      <p:grpSpPr>
        <a:xfrm>
          <a:off x="0" y="0"/>
          <a:ext cx="0" cy="0"/>
          <a:chOff x="0" y="0"/>
          <a:chExt cx="0" cy="0"/>
        </a:xfrm>
      </p:grpSpPr>
      <p:sp>
        <p:nvSpPr>
          <p:cNvPr id="61" name="Google Shape;61;g350e76ab77c_0_112"/>
          <p:cNvSpPr txBox="1"/>
          <p:nvPr>
            <p:ph idx="1" type="body"/>
          </p:nvPr>
        </p:nvSpPr>
        <p:spPr>
          <a:xfrm>
            <a:off x="342870" y="6392869"/>
            <a:ext cx="6598800" cy="914400"/>
          </a:xfrm>
          <a:prstGeom prst="rect">
            <a:avLst/>
          </a:prstGeom>
          <a:noFill/>
          <a:ln>
            <a:noFill/>
          </a:ln>
        </p:spPr>
        <p:txBody>
          <a:bodyPr anchorCtr="0" anchor="ctr" bIns="113100" lIns="113100" spcFirstLastPara="1" rIns="113100" wrap="square" tIns="113100">
            <a:normAutofit/>
          </a:bodyPr>
          <a:lstStyle>
            <a:lvl1pPr indent="-228600" lvl="0" marL="457200" algn="l">
              <a:lnSpc>
                <a:spcPct val="100000"/>
              </a:lnSpc>
              <a:spcBef>
                <a:spcPts val="0"/>
              </a:spcBef>
              <a:spcAft>
                <a:spcPts val="0"/>
              </a:spcAft>
              <a:buSzPts val="2200"/>
              <a:buNone/>
              <a:defRPr/>
            </a:lvl1pPr>
          </a:lstStyle>
          <a:p/>
        </p:txBody>
      </p:sp>
      <p:sp>
        <p:nvSpPr>
          <p:cNvPr id="62" name="Google Shape;62;g350e76ab77c_0_112"/>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3" name="Shape 63"/>
        <p:cNvGrpSpPr/>
        <p:nvPr/>
      </p:nvGrpSpPr>
      <p:grpSpPr>
        <a:xfrm>
          <a:off x="0" y="0"/>
          <a:ext cx="0" cy="0"/>
          <a:chOff x="0" y="0"/>
          <a:chExt cx="0" cy="0"/>
        </a:xfrm>
      </p:grpSpPr>
      <p:sp>
        <p:nvSpPr>
          <p:cNvPr id="64" name="Google Shape;64;g350e76ab77c_0_115"/>
          <p:cNvSpPr txBox="1"/>
          <p:nvPr>
            <p:ph hasCustomPrompt="1" type="title"/>
          </p:nvPr>
        </p:nvSpPr>
        <p:spPr>
          <a:xfrm>
            <a:off x="342870" y="1671478"/>
            <a:ext cx="9372600" cy="2967000"/>
          </a:xfrm>
          <a:prstGeom prst="rect">
            <a:avLst/>
          </a:prstGeom>
          <a:noFill/>
          <a:ln>
            <a:noFill/>
          </a:ln>
        </p:spPr>
        <p:txBody>
          <a:bodyPr anchorCtr="0" anchor="b" bIns="113100" lIns="113100" spcFirstLastPara="1" rIns="113100" wrap="square" tIns="113100">
            <a:normAutofit/>
          </a:bodyPr>
          <a:lstStyle>
            <a:lvl1pPr lvl="0" algn="ctr">
              <a:lnSpc>
                <a:spcPct val="100000"/>
              </a:lnSpc>
              <a:spcBef>
                <a:spcPts val="0"/>
              </a:spcBef>
              <a:spcAft>
                <a:spcPts val="0"/>
              </a:spcAft>
              <a:buSzPts val="14800"/>
              <a:buNone/>
              <a:defRPr sz="14800"/>
            </a:lvl1pPr>
            <a:lvl2pPr lvl="1" algn="ctr">
              <a:lnSpc>
                <a:spcPct val="100000"/>
              </a:lnSpc>
              <a:spcBef>
                <a:spcPts val="0"/>
              </a:spcBef>
              <a:spcAft>
                <a:spcPts val="0"/>
              </a:spcAft>
              <a:buSzPts val="14800"/>
              <a:buNone/>
              <a:defRPr sz="14800"/>
            </a:lvl2pPr>
            <a:lvl3pPr lvl="2" algn="ctr">
              <a:lnSpc>
                <a:spcPct val="100000"/>
              </a:lnSpc>
              <a:spcBef>
                <a:spcPts val="0"/>
              </a:spcBef>
              <a:spcAft>
                <a:spcPts val="0"/>
              </a:spcAft>
              <a:buSzPts val="14800"/>
              <a:buNone/>
              <a:defRPr sz="14800"/>
            </a:lvl3pPr>
            <a:lvl4pPr lvl="3" algn="ctr">
              <a:lnSpc>
                <a:spcPct val="100000"/>
              </a:lnSpc>
              <a:spcBef>
                <a:spcPts val="0"/>
              </a:spcBef>
              <a:spcAft>
                <a:spcPts val="0"/>
              </a:spcAft>
              <a:buSzPts val="14800"/>
              <a:buNone/>
              <a:defRPr sz="14800"/>
            </a:lvl4pPr>
            <a:lvl5pPr lvl="4" algn="ctr">
              <a:lnSpc>
                <a:spcPct val="100000"/>
              </a:lnSpc>
              <a:spcBef>
                <a:spcPts val="0"/>
              </a:spcBef>
              <a:spcAft>
                <a:spcPts val="0"/>
              </a:spcAft>
              <a:buSzPts val="14800"/>
              <a:buNone/>
              <a:defRPr sz="14800"/>
            </a:lvl5pPr>
            <a:lvl6pPr lvl="5" algn="ctr">
              <a:lnSpc>
                <a:spcPct val="100000"/>
              </a:lnSpc>
              <a:spcBef>
                <a:spcPts val="0"/>
              </a:spcBef>
              <a:spcAft>
                <a:spcPts val="0"/>
              </a:spcAft>
              <a:buSzPts val="14800"/>
              <a:buNone/>
              <a:defRPr sz="14800"/>
            </a:lvl6pPr>
            <a:lvl7pPr lvl="6" algn="ctr">
              <a:lnSpc>
                <a:spcPct val="100000"/>
              </a:lnSpc>
              <a:spcBef>
                <a:spcPts val="0"/>
              </a:spcBef>
              <a:spcAft>
                <a:spcPts val="0"/>
              </a:spcAft>
              <a:buSzPts val="14800"/>
              <a:buNone/>
              <a:defRPr sz="14800"/>
            </a:lvl7pPr>
            <a:lvl8pPr lvl="7" algn="ctr">
              <a:lnSpc>
                <a:spcPct val="100000"/>
              </a:lnSpc>
              <a:spcBef>
                <a:spcPts val="0"/>
              </a:spcBef>
              <a:spcAft>
                <a:spcPts val="0"/>
              </a:spcAft>
              <a:buSzPts val="14800"/>
              <a:buNone/>
              <a:defRPr sz="14800"/>
            </a:lvl8pPr>
            <a:lvl9pPr lvl="8" algn="ctr">
              <a:lnSpc>
                <a:spcPct val="100000"/>
              </a:lnSpc>
              <a:spcBef>
                <a:spcPts val="0"/>
              </a:spcBef>
              <a:spcAft>
                <a:spcPts val="0"/>
              </a:spcAft>
              <a:buSzPts val="14800"/>
              <a:buNone/>
              <a:defRPr sz="14800"/>
            </a:lvl9pPr>
          </a:lstStyle>
          <a:p>
            <a:r>
              <a:t>xx%</a:t>
            </a:r>
          </a:p>
        </p:txBody>
      </p:sp>
      <p:sp>
        <p:nvSpPr>
          <p:cNvPr id="65" name="Google Shape;65;g350e76ab77c_0_115"/>
          <p:cNvSpPr txBox="1"/>
          <p:nvPr>
            <p:ph idx="1" type="body"/>
          </p:nvPr>
        </p:nvSpPr>
        <p:spPr>
          <a:xfrm>
            <a:off x="342870" y="4763362"/>
            <a:ext cx="9372600" cy="1965600"/>
          </a:xfrm>
          <a:prstGeom prst="rect">
            <a:avLst/>
          </a:prstGeom>
          <a:noFill/>
          <a:ln>
            <a:noFill/>
          </a:ln>
        </p:spPr>
        <p:txBody>
          <a:bodyPr anchorCtr="0" anchor="t" bIns="113100" lIns="113100" spcFirstLastPara="1" rIns="113100" wrap="square" tIns="113100">
            <a:normAutofit/>
          </a:bodyPr>
          <a:lstStyle>
            <a:lvl1pPr indent="-368300" lvl="0" marL="457200" algn="ctr">
              <a:lnSpc>
                <a:spcPct val="115000"/>
              </a:lnSpc>
              <a:spcBef>
                <a:spcPts val="0"/>
              </a:spcBef>
              <a:spcAft>
                <a:spcPts val="0"/>
              </a:spcAft>
              <a:buSzPts val="2200"/>
              <a:buChar char="●"/>
              <a:defRPr/>
            </a:lvl1pPr>
            <a:lvl2pPr indent="-336550" lvl="1" marL="914400" algn="ctr">
              <a:lnSpc>
                <a:spcPct val="115000"/>
              </a:lnSpc>
              <a:spcBef>
                <a:spcPts val="0"/>
              </a:spcBef>
              <a:spcAft>
                <a:spcPts val="0"/>
              </a:spcAft>
              <a:buSzPts val="1700"/>
              <a:buChar char="○"/>
              <a:defRPr/>
            </a:lvl2pPr>
            <a:lvl3pPr indent="-336550" lvl="2" marL="1371600" algn="ctr">
              <a:lnSpc>
                <a:spcPct val="115000"/>
              </a:lnSpc>
              <a:spcBef>
                <a:spcPts val="0"/>
              </a:spcBef>
              <a:spcAft>
                <a:spcPts val="0"/>
              </a:spcAft>
              <a:buSzPts val="1700"/>
              <a:buChar char="■"/>
              <a:defRPr/>
            </a:lvl3pPr>
            <a:lvl4pPr indent="-336550" lvl="3" marL="1828800" algn="ctr">
              <a:lnSpc>
                <a:spcPct val="115000"/>
              </a:lnSpc>
              <a:spcBef>
                <a:spcPts val="0"/>
              </a:spcBef>
              <a:spcAft>
                <a:spcPts val="0"/>
              </a:spcAft>
              <a:buSzPts val="1700"/>
              <a:buChar char="●"/>
              <a:defRPr/>
            </a:lvl4pPr>
            <a:lvl5pPr indent="-336550" lvl="4" marL="2286000" algn="ctr">
              <a:lnSpc>
                <a:spcPct val="115000"/>
              </a:lnSpc>
              <a:spcBef>
                <a:spcPts val="0"/>
              </a:spcBef>
              <a:spcAft>
                <a:spcPts val="0"/>
              </a:spcAft>
              <a:buSzPts val="1700"/>
              <a:buChar char="○"/>
              <a:defRPr/>
            </a:lvl5pPr>
            <a:lvl6pPr indent="-336550" lvl="5" marL="2743200" algn="ctr">
              <a:lnSpc>
                <a:spcPct val="115000"/>
              </a:lnSpc>
              <a:spcBef>
                <a:spcPts val="0"/>
              </a:spcBef>
              <a:spcAft>
                <a:spcPts val="0"/>
              </a:spcAft>
              <a:buSzPts val="1700"/>
              <a:buChar char="■"/>
              <a:defRPr/>
            </a:lvl6pPr>
            <a:lvl7pPr indent="-336550" lvl="6" marL="3200400" algn="ctr">
              <a:lnSpc>
                <a:spcPct val="115000"/>
              </a:lnSpc>
              <a:spcBef>
                <a:spcPts val="0"/>
              </a:spcBef>
              <a:spcAft>
                <a:spcPts val="0"/>
              </a:spcAft>
              <a:buSzPts val="1700"/>
              <a:buChar char="●"/>
              <a:defRPr/>
            </a:lvl7pPr>
            <a:lvl8pPr indent="-336550" lvl="7" marL="3657600" algn="ctr">
              <a:lnSpc>
                <a:spcPct val="115000"/>
              </a:lnSpc>
              <a:spcBef>
                <a:spcPts val="0"/>
              </a:spcBef>
              <a:spcAft>
                <a:spcPts val="0"/>
              </a:spcAft>
              <a:buSzPts val="1700"/>
              <a:buChar char="○"/>
              <a:defRPr/>
            </a:lvl8pPr>
            <a:lvl9pPr indent="-336550" lvl="8" marL="4114800" algn="ctr">
              <a:lnSpc>
                <a:spcPct val="115000"/>
              </a:lnSpc>
              <a:spcBef>
                <a:spcPts val="0"/>
              </a:spcBef>
              <a:spcAft>
                <a:spcPts val="0"/>
              </a:spcAft>
              <a:buSzPts val="1700"/>
              <a:buChar char="■"/>
              <a:defRPr/>
            </a:lvl9pPr>
          </a:lstStyle>
          <a:p/>
        </p:txBody>
      </p:sp>
      <p:sp>
        <p:nvSpPr>
          <p:cNvPr id="66" name="Google Shape;66;g350e76ab77c_0_115"/>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g350e76ab77c_0_121"/>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g350e76ab77c_0_121"/>
          <p:cNvSpPr txBox="1"/>
          <p:nvPr>
            <p:ph idx="1" type="body"/>
          </p:nvPr>
        </p:nvSpPr>
        <p:spPr>
          <a:xfrm>
            <a:off x="691515" y="2069042"/>
            <a:ext cx="8675400" cy="4931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20" name="Google Shape;20;g350e76ab77c_0_121"/>
          <p:cNvSpPr txBox="1"/>
          <p:nvPr>
            <p:ph idx="10" type="dt"/>
          </p:nvPr>
        </p:nvSpPr>
        <p:spPr>
          <a:xfrm>
            <a:off x="691515" y="7203865"/>
            <a:ext cx="2263200" cy="413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 name="Google Shape;21;g350e76ab77c_0_121"/>
          <p:cNvSpPr txBox="1"/>
          <p:nvPr>
            <p:ph idx="11" type="ftr"/>
          </p:nvPr>
        </p:nvSpPr>
        <p:spPr>
          <a:xfrm>
            <a:off x="3331845" y="7203865"/>
            <a:ext cx="3394800" cy="4137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g350e76ab77c_0_121"/>
          <p:cNvSpPr txBox="1"/>
          <p:nvPr>
            <p:ph idx="12" type="sldNum"/>
          </p:nvPr>
        </p:nvSpPr>
        <p:spPr>
          <a:xfrm>
            <a:off x="7103745" y="7203865"/>
            <a:ext cx="2263200" cy="413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g350e76ab77c_0_127"/>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g350e76ab77c_0_127"/>
          <p:cNvSpPr txBox="1"/>
          <p:nvPr>
            <p:ph idx="1" type="body"/>
          </p:nvPr>
        </p:nvSpPr>
        <p:spPr>
          <a:xfrm>
            <a:off x="691515" y="2069042"/>
            <a:ext cx="4274700" cy="4931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26" name="Google Shape;26;g350e76ab77c_0_127"/>
          <p:cNvSpPr txBox="1"/>
          <p:nvPr>
            <p:ph idx="2" type="body"/>
          </p:nvPr>
        </p:nvSpPr>
        <p:spPr>
          <a:xfrm>
            <a:off x="5092065" y="2069042"/>
            <a:ext cx="4274700" cy="4931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27" name="Google Shape;27;g350e76ab77c_0_127"/>
          <p:cNvSpPr txBox="1"/>
          <p:nvPr>
            <p:ph idx="10" type="dt"/>
          </p:nvPr>
        </p:nvSpPr>
        <p:spPr>
          <a:xfrm>
            <a:off x="691515" y="7203865"/>
            <a:ext cx="2263200" cy="413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 name="Google Shape;28;g350e76ab77c_0_127"/>
          <p:cNvSpPr txBox="1"/>
          <p:nvPr>
            <p:ph idx="11" type="ftr"/>
          </p:nvPr>
        </p:nvSpPr>
        <p:spPr>
          <a:xfrm>
            <a:off x="3331845" y="7203865"/>
            <a:ext cx="3394800" cy="4137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9" name="Google Shape;29;g350e76ab77c_0_127"/>
          <p:cNvSpPr txBox="1"/>
          <p:nvPr>
            <p:ph idx="12" type="sldNum"/>
          </p:nvPr>
        </p:nvSpPr>
        <p:spPr>
          <a:xfrm>
            <a:off x="7103745" y="7203865"/>
            <a:ext cx="2263200" cy="413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g350e76ab77c_0_96"/>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32" name="Google Shape;32;g350e76ab77c_0_96"/>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 name="Shape 33"/>
        <p:cNvGrpSpPr/>
        <p:nvPr/>
      </p:nvGrpSpPr>
      <p:grpSpPr>
        <a:xfrm>
          <a:off x="0" y="0"/>
          <a:ext cx="0" cy="0"/>
          <a:chOff x="0" y="0"/>
          <a:chExt cx="0" cy="0"/>
        </a:xfrm>
      </p:grpSpPr>
      <p:sp>
        <p:nvSpPr>
          <p:cNvPr id="34" name="Google Shape;34;g350e76ab77c_0_119"/>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g350e76ab77c_0_84"/>
          <p:cNvSpPr txBox="1"/>
          <p:nvPr>
            <p:ph type="title"/>
          </p:nvPr>
        </p:nvSpPr>
        <p:spPr>
          <a:xfrm>
            <a:off x="342870" y="3250173"/>
            <a:ext cx="9372600" cy="1272000"/>
          </a:xfrm>
          <a:prstGeom prst="rect">
            <a:avLst/>
          </a:prstGeom>
          <a:noFill/>
          <a:ln>
            <a:noFill/>
          </a:ln>
        </p:spPr>
        <p:txBody>
          <a:bodyPr anchorCtr="0" anchor="ctr" bIns="113100" lIns="113100" spcFirstLastPara="1" rIns="113100" wrap="square" tIns="113100">
            <a:normAutofit/>
          </a:bodyPr>
          <a:lstStyle>
            <a:lvl1pPr lvl="0" algn="ctr">
              <a:lnSpc>
                <a:spcPct val="100000"/>
              </a:lnSpc>
              <a:spcBef>
                <a:spcPts val="0"/>
              </a:spcBef>
              <a:spcAft>
                <a:spcPts val="0"/>
              </a:spcAft>
              <a:buSzPts val="4500"/>
              <a:buNone/>
              <a:defRPr sz="4500"/>
            </a:lvl1pPr>
            <a:lvl2pPr lvl="1" algn="ctr">
              <a:lnSpc>
                <a:spcPct val="100000"/>
              </a:lnSpc>
              <a:spcBef>
                <a:spcPts val="0"/>
              </a:spcBef>
              <a:spcAft>
                <a:spcPts val="0"/>
              </a:spcAft>
              <a:buSzPts val="4500"/>
              <a:buNone/>
              <a:defRPr sz="4500"/>
            </a:lvl2pPr>
            <a:lvl3pPr lvl="2" algn="ctr">
              <a:lnSpc>
                <a:spcPct val="100000"/>
              </a:lnSpc>
              <a:spcBef>
                <a:spcPts val="0"/>
              </a:spcBef>
              <a:spcAft>
                <a:spcPts val="0"/>
              </a:spcAft>
              <a:buSzPts val="4500"/>
              <a:buNone/>
              <a:defRPr sz="4500"/>
            </a:lvl3pPr>
            <a:lvl4pPr lvl="3" algn="ctr">
              <a:lnSpc>
                <a:spcPct val="100000"/>
              </a:lnSpc>
              <a:spcBef>
                <a:spcPts val="0"/>
              </a:spcBef>
              <a:spcAft>
                <a:spcPts val="0"/>
              </a:spcAft>
              <a:buSzPts val="4500"/>
              <a:buNone/>
              <a:defRPr sz="4500"/>
            </a:lvl4pPr>
            <a:lvl5pPr lvl="4" algn="ctr">
              <a:lnSpc>
                <a:spcPct val="100000"/>
              </a:lnSpc>
              <a:spcBef>
                <a:spcPts val="0"/>
              </a:spcBef>
              <a:spcAft>
                <a:spcPts val="0"/>
              </a:spcAft>
              <a:buSzPts val="4500"/>
              <a:buNone/>
              <a:defRPr sz="4500"/>
            </a:lvl5pPr>
            <a:lvl6pPr lvl="5" algn="ctr">
              <a:lnSpc>
                <a:spcPct val="100000"/>
              </a:lnSpc>
              <a:spcBef>
                <a:spcPts val="0"/>
              </a:spcBef>
              <a:spcAft>
                <a:spcPts val="0"/>
              </a:spcAft>
              <a:buSzPts val="4500"/>
              <a:buNone/>
              <a:defRPr sz="4500"/>
            </a:lvl6pPr>
            <a:lvl7pPr lvl="6" algn="ctr">
              <a:lnSpc>
                <a:spcPct val="100000"/>
              </a:lnSpc>
              <a:spcBef>
                <a:spcPts val="0"/>
              </a:spcBef>
              <a:spcAft>
                <a:spcPts val="0"/>
              </a:spcAft>
              <a:buSzPts val="4500"/>
              <a:buNone/>
              <a:defRPr sz="4500"/>
            </a:lvl7pPr>
            <a:lvl8pPr lvl="7" algn="ctr">
              <a:lnSpc>
                <a:spcPct val="100000"/>
              </a:lnSpc>
              <a:spcBef>
                <a:spcPts val="0"/>
              </a:spcBef>
              <a:spcAft>
                <a:spcPts val="0"/>
              </a:spcAft>
              <a:buSzPts val="4500"/>
              <a:buNone/>
              <a:defRPr sz="4500"/>
            </a:lvl8pPr>
            <a:lvl9pPr lvl="8" algn="ctr">
              <a:lnSpc>
                <a:spcPct val="100000"/>
              </a:lnSpc>
              <a:spcBef>
                <a:spcPts val="0"/>
              </a:spcBef>
              <a:spcAft>
                <a:spcPts val="0"/>
              </a:spcAft>
              <a:buSzPts val="4500"/>
              <a:buNone/>
              <a:defRPr sz="4500"/>
            </a:lvl9pPr>
          </a:lstStyle>
          <a:p/>
        </p:txBody>
      </p:sp>
      <p:sp>
        <p:nvSpPr>
          <p:cNvPr id="37" name="Google Shape;37;g350e76ab77c_0_84"/>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8" name="Shape 38"/>
        <p:cNvGrpSpPr/>
        <p:nvPr/>
      </p:nvGrpSpPr>
      <p:grpSpPr>
        <a:xfrm>
          <a:off x="0" y="0"/>
          <a:ext cx="0" cy="0"/>
          <a:chOff x="0" y="0"/>
          <a:chExt cx="0" cy="0"/>
        </a:xfrm>
      </p:grpSpPr>
      <p:sp>
        <p:nvSpPr>
          <p:cNvPr id="39" name="Google Shape;39;g350e76ab77c_0_87"/>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40" name="Google Shape;40;g350e76ab77c_0_87"/>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41" name="Google Shape;41;g350e76ab77c_0_87"/>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2" name="Shape 42"/>
        <p:cNvGrpSpPr/>
        <p:nvPr/>
      </p:nvGrpSpPr>
      <p:grpSpPr>
        <a:xfrm>
          <a:off x="0" y="0"/>
          <a:ext cx="0" cy="0"/>
          <a:chOff x="0" y="0"/>
          <a:chExt cx="0" cy="0"/>
        </a:xfrm>
      </p:grpSpPr>
      <p:sp>
        <p:nvSpPr>
          <p:cNvPr id="43" name="Google Shape;43;g350e76ab77c_0_91"/>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44" name="Google Shape;44;g350e76ab77c_0_91"/>
          <p:cNvSpPr txBox="1"/>
          <p:nvPr>
            <p:ph idx="1" type="body"/>
          </p:nvPr>
        </p:nvSpPr>
        <p:spPr>
          <a:xfrm>
            <a:off x="342870" y="1741518"/>
            <a:ext cx="4399800" cy="5162700"/>
          </a:xfrm>
          <a:prstGeom prst="rect">
            <a:avLst/>
          </a:prstGeom>
          <a:noFill/>
          <a:ln>
            <a:noFill/>
          </a:ln>
        </p:spPr>
        <p:txBody>
          <a:bodyPr anchorCtr="0" anchor="t" bIns="113100" lIns="113100" spcFirstLastPara="1" rIns="113100" wrap="square" tIns="113100">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45" name="Google Shape;45;g350e76ab77c_0_91"/>
          <p:cNvSpPr txBox="1"/>
          <p:nvPr>
            <p:ph idx="2" type="body"/>
          </p:nvPr>
        </p:nvSpPr>
        <p:spPr>
          <a:xfrm>
            <a:off x="5315640" y="1741518"/>
            <a:ext cx="4399800" cy="5162700"/>
          </a:xfrm>
          <a:prstGeom prst="rect">
            <a:avLst/>
          </a:prstGeom>
          <a:noFill/>
          <a:ln>
            <a:noFill/>
          </a:ln>
        </p:spPr>
        <p:txBody>
          <a:bodyPr anchorCtr="0" anchor="t" bIns="113100" lIns="113100" spcFirstLastPara="1" rIns="113100" wrap="square" tIns="113100">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46" name="Google Shape;46;g350e76ab77c_0_91"/>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g350e76ab77c_0_99"/>
          <p:cNvSpPr txBox="1"/>
          <p:nvPr>
            <p:ph type="title"/>
          </p:nvPr>
        </p:nvSpPr>
        <p:spPr>
          <a:xfrm>
            <a:off x="342870" y="839573"/>
            <a:ext cx="3088800" cy="1141800"/>
          </a:xfrm>
          <a:prstGeom prst="rect">
            <a:avLst/>
          </a:prstGeom>
          <a:noFill/>
          <a:ln>
            <a:noFill/>
          </a:ln>
        </p:spPr>
        <p:txBody>
          <a:bodyPr anchorCtr="0" anchor="b" bIns="113100" lIns="113100" spcFirstLastPara="1" rIns="113100" wrap="square" tIns="11310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49" name="Google Shape;49;g350e76ab77c_0_99"/>
          <p:cNvSpPr txBox="1"/>
          <p:nvPr>
            <p:ph idx="1" type="body"/>
          </p:nvPr>
        </p:nvSpPr>
        <p:spPr>
          <a:xfrm>
            <a:off x="342870" y="2099840"/>
            <a:ext cx="3088800" cy="4804500"/>
          </a:xfrm>
          <a:prstGeom prst="rect">
            <a:avLst/>
          </a:prstGeom>
          <a:noFill/>
          <a:ln>
            <a:noFill/>
          </a:ln>
        </p:spPr>
        <p:txBody>
          <a:bodyPr anchorCtr="0" anchor="t" bIns="113100" lIns="113100" spcFirstLastPara="1" rIns="113100" wrap="square" tIns="113100">
            <a:norm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50" name="Google Shape;50;g350e76ab77c_0_99"/>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g350e76ab77c_0_76"/>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9pPr>
          </a:lstStyle>
          <a:p/>
        </p:txBody>
      </p:sp>
      <p:sp>
        <p:nvSpPr>
          <p:cNvPr id="11" name="Google Shape;11;g350e76ab77c_0_76"/>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rmAutofit/>
          </a:bodyPr>
          <a:lstStyle>
            <a:lvl1pPr indent="-368300" lvl="0" marL="457200" marR="0" rtl="0" algn="l">
              <a:lnSpc>
                <a:spcPct val="115000"/>
              </a:lnSpc>
              <a:spcBef>
                <a:spcPts val="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1pPr>
            <a:lvl2pPr indent="-336550" lvl="1" marL="914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2pPr>
            <a:lvl3pPr indent="-336550" lvl="2" marL="1371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3pPr>
            <a:lvl4pPr indent="-336550" lvl="3" marL="1828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4pPr>
            <a:lvl5pPr indent="-336550" lvl="4" marL="22860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5pPr>
            <a:lvl6pPr indent="-336550" lvl="5" marL="27432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6pPr>
            <a:lvl7pPr indent="-336550" lvl="6" marL="3200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7pPr>
            <a:lvl8pPr indent="-336550" lvl="7" marL="3657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8pPr>
            <a:lvl9pPr indent="-336550" lvl="8" marL="4114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9pPr>
          </a:lstStyle>
          <a:p/>
        </p:txBody>
      </p:sp>
      <p:sp>
        <p:nvSpPr>
          <p:cNvPr id="12" name="Google Shape;12;g350e76ab77c_0_76"/>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0" Type="http://schemas.openxmlformats.org/officeDocument/2006/relationships/image" Target="../media/image23.jpg"/><Relationship Id="rId22" Type="http://schemas.openxmlformats.org/officeDocument/2006/relationships/image" Target="../media/image27.jpg"/><Relationship Id="rId21" Type="http://schemas.openxmlformats.org/officeDocument/2006/relationships/image" Target="../media/image24.jpg"/><Relationship Id="rId24" Type="http://schemas.openxmlformats.org/officeDocument/2006/relationships/image" Target="../media/image28.jpg"/><Relationship Id="rId23" Type="http://schemas.openxmlformats.org/officeDocument/2006/relationships/image" Target="../media/image26.jpg"/><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3.jpg"/><Relationship Id="rId4" Type="http://schemas.openxmlformats.org/officeDocument/2006/relationships/image" Target="../media/image15.jpg"/><Relationship Id="rId9" Type="http://schemas.openxmlformats.org/officeDocument/2006/relationships/image" Target="../media/image19.jpg"/><Relationship Id="rId26" Type="http://schemas.openxmlformats.org/officeDocument/2006/relationships/image" Target="../media/image29.jpg"/><Relationship Id="rId25" Type="http://schemas.openxmlformats.org/officeDocument/2006/relationships/image" Target="../media/image30.jpg"/><Relationship Id="rId28" Type="http://schemas.openxmlformats.org/officeDocument/2006/relationships/image" Target="../media/image34.jpg"/><Relationship Id="rId27" Type="http://schemas.openxmlformats.org/officeDocument/2006/relationships/image" Target="../media/image31.jpg"/><Relationship Id="rId5" Type="http://schemas.openxmlformats.org/officeDocument/2006/relationships/image" Target="../media/image16.jpg"/><Relationship Id="rId6" Type="http://schemas.openxmlformats.org/officeDocument/2006/relationships/image" Target="../media/image20.jpg"/><Relationship Id="rId29" Type="http://schemas.openxmlformats.org/officeDocument/2006/relationships/image" Target="../media/image32.jpg"/><Relationship Id="rId7" Type="http://schemas.openxmlformats.org/officeDocument/2006/relationships/image" Target="../media/image11.jpg"/><Relationship Id="rId8" Type="http://schemas.openxmlformats.org/officeDocument/2006/relationships/image" Target="../media/image14.jpg"/><Relationship Id="rId11" Type="http://schemas.openxmlformats.org/officeDocument/2006/relationships/image" Target="../media/image12.jpg"/><Relationship Id="rId10" Type="http://schemas.openxmlformats.org/officeDocument/2006/relationships/image" Target="../media/image17.jpg"/><Relationship Id="rId13" Type="http://schemas.openxmlformats.org/officeDocument/2006/relationships/image" Target="../media/image8.jpg"/><Relationship Id="rId12" Type="http://schemas.openxmlformats.org/officeDocument/2006/relationships/image" Target="../media/image18.jpg"/><Relationship Id="rId15" Type="http://schemas.openxmlformats.org/officeDocument/2006/relationships/image" Target="../media/image9.jpg"/><Relationship Id="rId14" Type="http://schemas.openxmlformats.org/officeDocument/2006/relationships/image" Target="../media/image10.jpg"/><Relationship Id="rId17" Type="http://schemas.openxmlformats.org/officeDocument/2006/relationships/image" Target="../media/image25.jpg"/><Relationship Id="rId16" Type="http://schemas.openxmlformats.org/officeDocument/2006/relationships/image" Target="../media/image33.jpg"/><Relationship Id="rId19" Type="http://schemas.openxmlformats.org/officeDocument/2006/relationships/image" Target="../media/image22.jpg"/><Relationship Id="rId18" Type="http://schemas.openxmlformats.org/officeDocument/2006/relationships/image" Target="../media/image21.jpg"/></Relationships>
</file>

<file path=ppt/slides/_rels/slide13.xml.rels><?xml version="1.0" encoding="UTF-8" standalone="yes"?><Relationships xmlns="http://schemas.openxmlformats.org/package/2006/relationships"><Relationship Id="rId20" Type="http://schemas.openxmlformats.org/officeDocument/2006/relationships/image" Target="../media/image23.jpg"/><Relationship Id="rId22" Type="http://schemas.openxmlformats.org/officeDocument/2006/relationships/image" Target="../media/image27.jpg"/><Relationship Id="rId21" Type="http://schemas.openxmlformats.org/officeDocument/2006/relationships/image" Target="../media/image24.jpg"/><Relationship Id="rId24" Type="http://schemas.openxmlformats.org/officeDocument/2006/relationships/image" Target="../media/image40.jpg"/><Relationship Id="rId23" Type="http://schemas.openxmlformats.org/officeDocument/2006/relationships/image" Target="../media/image41.jpg"/><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3.jpg"/><Relationship Id="rId4" Type="http://schemas.openxmlformats.org/officeDocument/2006/relationships/image" Target="../media/image35.jpg"/><Relationship Id="rId9" Type="http://schemas.openxmlformats.org/officeDocument/2006/relationships/image" Target="../media/image39.jpg"/><Relationship Id="rId26" Type="http://schemas.openxmlformats.org/officeDocument/2006/relationships/image" Target="../media/image29.jpg"/><Relationship Id="rId25" Type="http://schemas.openxmlformats.org/officeDocument/2006/relationships/image" Target="../media/image30.jpg"/><Relationship Id="rId28" Type="http://schemas.openxmlformats.org/officeDocument/2006/relationships/image" Target="../media/image34.jpg"/><Relationship Id="rId27" Type="http://schemas.openxmlformats.org/officeDocument/2006/relationships/image" Target="../media/image43.jpg"/><Relationship Id="rId5" Type="http://schemas.openxmlformats.org/officeDocument/2006/relationships/image" Target="../media/image49.jpg"/><Relationship Id="rId6" Type="http://schemas.openxmlformats.org/officeDocument/2006/relationships/image" Target="../media/image37.jpg"/><Relationship Id="rId29" Type="http://schemas.openxmlformats.org/officeDocument/2006/relationships/image" Target="../media/image32.jpg"/><Relationship Id="rId7" Type="http://schemas.openxmlformats.org/officeDocument/2006/relationships/image" Target="../media/image48.jpg"/><Relationship Id="rId8" Type="http://schemas.openxmlformats.org/officeDocument/2006/relationships/image" Target="../media/image36.jpg"/><Relationship Id="rId11" Type="http://schemas.openxmlformats.org/officeDocument/2006/relationships/image" Target="../media/image12.jpg"/><Relationship Id="rId10" Type="http://schemas.openxmlformats.org/officeDocument/2006/relationships/image" Target="../media/image17.jpg"/><Relationship Id="rId13" Type="http://schemas.openxmlformats.org/officeDocument/2006/relationships/image" Target="../media/image8.jpg"/><Relationship Id="rId12" Type="http://schemas.openxmlformats.org/officeDocument/2006/relationships/image" Target="../media/image38.jpg"/><Relationship Id="rId15" Type="http://schemas.openxmlformats.org/officeDocument/2006/relationships/image" Target="../media/image44.jpg"/><Relationship Id="rId14" Type="http://schemas.openxmlformats.org/officeDocument/2006/relationships/image" Target="../media/image47.jpg"/><Relationship Id="rId17" Type="http://schemas.openxmlformats.org/officeDocument/2006/relationships/image" Target="../media/image46.jpg"/><Relationship Id="rId16" Type="http://schemas.openxmlformats.org/officeDocument/2006/relationships/image" Target="../media/image45.jpg"/><Relationship Id="rId19" Type="http://schemas.openxmlformats.org/officeDocument/2006/relationships/image" Target="../media/image42.jpg"/><Relationship Id="rId18"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4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4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3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4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4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4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4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4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2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2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4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4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3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29.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4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3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3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g3518018ea76_0_246"/>
          <p:cNvSpPr txBox="1"/>
          <p:nvPr>
            <p:ph type="ctrTitle"/>
          </p:nvPr>
        </p:nvSpPr>
        <p:spPr>
          <a:xfrm>
            <a:off x="342879" y="1125136"/>
            <a:ext cx="9372600" cy="3101700"/>
          </a:xfrm>
          <a:prstGeom prst="rect">
            <a:avLst/>
          </a:prstGeom>
          <a:noFill/>
          <a:ln>
            <a:noFill/>
          </a:ln>
        </p:spPr>
        <p:txBody>
          <a:bodyPr anchorCtr="0" anchor="b" bIns="113100" lIns="113100" spcFirstLastPara="1" rIns="113100" wrap="square" tIns="113100">
            <a:normAutofit fontScale="90000"/>
          </a:bodyPr>
          <a:lstStyle/>
          <a:p>
            <a:pPr indent="0" lvl="0" marL="0" rtl="0" algn="ctr">
              <a:lnSpc>
                <a:spcPct val="90000"/>
              </a:lnSpc>
              <a:spcBef>
                <a:spcPts val="0"/>
              </a:spcBef>
              <a:spcAft>
                <a:spcPts val="0"/>
              </a:spcAft>
              <a:buClr>
                <a:schemeClr val="dk1"/>
              </a:buClr>
              <a:buSzPct val="140425"/>
              <a:buFont typeface="Arial"/>
              <a:buNone/>
            </a:pPr>
            <a:r>
              <a:rPr b="1" lang="en-US" sz="4700">
                <a:highlight>
                  <a:schemeClr val="lt1"/>
                </a:highlight>
                <a:latin typeface="Montserrat"/>
                <a:ea typeface="Montserrat"/>
                <a:cs typeface="Montserrat"/>
                <a:sym typeface="Montserrat"/>
              </a:rPr>
              <a:t>Science</a:t>
            </a:r>
            <a:endParaRPr b="1" sz="4700">
              <a:highlight>
                <a:schemeClr val="lt1"/>
              </a:highlight>
              <a:latin typeface="Montserrat"/>
              <a:ea typeface="Montserrat"/>
              <a:cs typeface="Montserrat"/>
              <a:sym typeface="Montserrat"/>
            </a:endParaRPr>
          </a:p>
          <a:p>
            <a:pPr indent="0" lvl="0" marL="0" rtl="0" algn="ctr">
              <a:lnSpc>
                <a:spcPct val="90000"/>
              </a:lnSpc>
              <a:spcBef>
                <a:spcPts val="0"/>
              </a:spcBef>
              <a:spcAft>
                <a:spcPts val="0"/>
              </a:spcAft>
              <a:buClr>
                <a:schemeClr val="dk1"/>
              </a:buClr>
              <a:buSzPct val="140425"/>
              <a:buFont typeface="Arial"/>
              <a:buNone/>
            </a:pPr>
            <a:r>
              <a:rPr b="1" lang="en-US" sz="4700">
                <a:highlight>
                  <a:schemeClr val="lt1"/>
                </a:highlight>
                <a:latin typeface="Montserrat"/>
                <a:ea typeface="Montserrat"/>
                <a:cs typeface="Montserrat"/>
                <a:sym typeface="Montserrat"/>
              </a:rPr>
              <a:t>Water in Extreme Environments</a:t>
            </a:r>
            <a:br>
              <a:rPr b="1" lang="en-US" sz="4700">
                <a:highlight>
                  <a:schemeClr val="lt1"/>
                </a:highlight>
                <a:latin typeface="Montserrat"/>
                <a:ea typeface="Montserrat"/>
                <a:cs typeface="Montserrat"/>
                <a:sym typeface="Montserrat"/>
              </a:rPr>
            </a:br>
            <a:r>
              <a:rPr b="1" lang="en-US" sz="4700">
                <a:highlight>
                  <a:schemeClr val="lt1"/>
                </a:highlight>
                <a:latin typeface="Montserrat"/>
                <a:ea typeface="Montserrat"/>
                <a:cs typeface="Montserrat"/>
                <a:sym typeface="Montserrat"/>
              </a:rPr>
              <a:t>RSG &amp; Adventures 1-7</a:t>
            </a:r>
            <a:br>
              <a:rPr b="1" lang="en-US" sz="4700">
                <a:highlight>
                  <a:schemeClr val="lt1"/>
                </a:highlight>
                <a:latin typeface="Montserrat"/>
                <a:ea typeface="Montserrat"/>
                <a:cs typeface="Montserrat"/>
                <a:sym typeface="Montserrat"/>
              </a:rPr>
            </a:br>
            <a:r>
              <a:rPr b="1" lang="en-US" sz="4700">
                <a:highlight>
                  <a:schemeClr val="lt1"/>
                </a:highlight>
                <a:latin typeface="Montserrat"/>
                <a:ea typeface="Montserrat"/>
                <a:cs typeface="Montserrat"/>
                <a:sym typeface="Montserrat"/>
              </a:rPr>
              <a:t>Our Ideas Poster</a:t>
            </a:r>
            <a:endParaRPr>
              <a:highlight>
                <a:schemeClr val="lt1"/>
              </a:highlight>
            </a:endParaRPr>
          </a:p>
        </p:txBody>
      </p:sp>
      <p:sp>
        <p:nvSpPr>
          <p:cNvPr id="73" name="Google Shape;73;g3518018ea76_0_246"/>
          <p:cNvSpPr txBox="1"/>
          <p:nvPr>
            <p:ph idx="1" type="subTitle"/>
          </p:nvPr>
        </p:nvSpPr>
        <p:spPr>
          <a:xfrm>
            <a:off x="342870" y="4683003"/>
            <a:ext cx="9372600" cy="1197600"/>
          </a:xfrm>
          <a:prstGeom prst="rect">
            <a:avLst/>
          </a:prstGeom>
          <a:noFill/>
          <a:ln>
            <a:noFill/>
          </a:ln>
        </p:spPr>
        <p:txBody>
          <a:bodyPr anchorCtr="0" anchor="t" bIns="113100" lIns="113100" spcFirstLastPara="1" rIns="113100" wrap="square" tIns="113100">
            <a:normAutofit lnSpcReduction="10000"/>
          </a:bodyPr>
          <a:lstStyle/>
          <a:p>
            <a:pPr indent="0" lvl="0" marL="0" rtl="0" algn="ctr">
              <a:lnSpc>
                <a:spcPct val="90000"/>
              </a:lnSpc>
              <a:spcBef>
                <a:spcPts val="0"/>
              </a:spcBef>
              <a:spcAft>
                <a:spcPts val="0"/>
              </a:spcAft>
              <a:buSzPts val="3500"/>
              <a:buNone/>
            </a:pPr>
            <a:r>
              <a:rPr lang="en-US" sz="3600">
                <a:solidFill>
                  <a:schemeClr val="dk1"/>
                </a:solidFill>
              </a:rPr>
              <a:t>Prep &amp; Setup Guide with Blanks</a:t>
            </a:r>
            <a:endParaRPr sz="3600">
              <a:solidFill>
                <a:schemeClr val="dk1"/>
              </a:solidFill>
            </a:endParaRPr>
          </a:p>
          <a:p>
            <a:pPr indent="0" lvl="0" marL="0" rtl="0" algn="ctr">
              <a:lnSpc>
                <a:spcPct val="90000"/>
              </a:lnSpc>
              <a:spcBef>
                <a:spcPts val="0"/>
              </a:spcBef>
              <a:spcAft>
                <a:spcPts val="0"/>
              </a:spcAft>
              <a:buSzPts val="3500"/>
              <a:buNone/>
            </a:pPr>
            <a:r>
              <a:rPr lang="en-US" sz="3600">
                <a:solidFill>
                  <a:schemeClr val="dk1"/>
                </a:solidFill>
              </a:rPr>
              <a:t>Screen Reader Version - NOT for Print</a:t>
            </a:r>
            <a:endParaRPr sz="36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350e76ab77c_0_63"/>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p>
            <a:pPr indent="0" lvl="0" marL="0" rtl="0" algn="l">
              <a:lnSpc>
                <a:spcPct val="100000"/>
              </a:lnSpc>
              <a:spcBef>
                <a:spcPts val="0"/>
              </a:spcBef>
              <a:spcAft>
                <a:spcPts val="0"/>
              </a:spcAft>
              <a:buSzPts val="3500"/>
              <a:buNone/>
            </a:pPr>
            <a:r>
              <a:rPr lang="en-US"/>
              <a:t>Poster Setup Layout with Learner Examples</a:t>
            </a:r>
            <a:endParaRPr/>
          </a:p>
        </p:txBody>
      </p:sp>
      <p:pic>
        <p:nvPicPr>
          <p:cNvPr descr="A poster titled &quot;Our Ideas about Water in Extreme Environments Science,&quot; featuring sections on identifying water, roles of scientists and engineers, and water-related concepts.&#10;&#10;(Details in following slides)" id="142" name="Google Shape;142;g350e76ab77c_0_63"/>
          <p:cNvPicPr preferRelativeResize="0"/>
          <p:nvPr/>
        </p:nvPicPr>
        <p:blipFill rotWithShape="1">
          <a:blip r:embed="rId3">
            <a:alphaModFix/>
          </a:blip>
          <a:srcRect b="0" l="139" r="149" t="0"/>
          <a:stretch/>
        </p:blipFill>
        <p:spPr>
          <a:xfrm>
            <a:off x="1525561" y="1537975"/>
            <a:ext cx="7007227" cy="54624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350e76ab77c_0_70"/>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Details about Learner Examples</a:t>
            </a:r>
            <a:endParaRPr/>
          </a:p>
        </p:txBody>
      </p:sp>
      <p:sp>
        <p:nvSpPr>
          <p:cNvPr id="149" name="Google Shape;149;g350e76ab77c_0_70"/>
          <p:cNvSpPr txBox="1"/>
          <p:nvPr>
            <p:ph idx="1" type="body"/>
          </p:nvPr>
        </p:nvSpPr>
        <p:spPr>
          <a:xfrm>
            <a:off x="691515" y="2069042"/>
            <a:ext cx="8675400" cy="49314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1100"/>
              </a:spcBef>
              <a:spcAft>
                <a:spcPts val="0"/>
              </a:spcAft>
              <a:buSzPts val="1800"/>
              <a:buNone/>
            </a:pPr>
            <a:r>
              <a:rPr lang="en-US" sz="2800">
                <a:solidFill>
                  <a:schemeClr val="dk1"/>
                </a:solidFill>
              </a:rPr>
              <a:t>The following two slides are a compromise to allow for alt text readability.</a:t>
            </a:r>
            <a:endParaRPr sz="2800">
              <a:solidFill>
                <a:schemeClr val="dk1"/>
              </a:solidFill>
            </a:endParaRPr>
          </a:p>
          <a:p>
            <a:pPr indent="-381000" lvl="0" marL="457200" rtl="0" algn="l">
              <a:lnSpc>
                <a:spcPct val="115000"/>
              </a:lnSpc>
              <a:spcBef>
                <a:spcPts val="1100"/>
              </a:spcBef>
              <a:spcAft>
                <a:spcPts val="0"/>
              </a:spcAft>
              <a:buSzPts val="2400"/>
              <a:buChar char="•"/>
            </a:pPr>
            <a:r>
              <a:rPr lang="en-US" sz="2800">
                <a:solidFill>
                  <a:schemeClr val="dk1"/>
                </a:solidFill>
              </a:rPr>
              <a:t>They are formatted for visual access, and not necessarily in a way that is best for screen readers, but do allow for alt text for each of the example cards. </a:t>
            </a:r>
            <a:endParaRPr sz="2800">
              <a:solidFill>
                <a:schemeClr val="dk1"/>
              </a:solidFill>
            </a:endParaRPr>
          </a:p>
          <a:p>
            <a:pPr indent="-381000" lvl="0" marL="457200" rtl="0" algn="l">
              <a:lnSpc>
                <a:spcPct val="115000"/>
              </a:lnSpc>
              <a:spcBef>
                <a:spcPts val="0"/>
              </a:spcBef>
              <a:spcAft>
                <a:spcPts val="0"/>
              </a:spcAft>
              <a:buSzPts val="2400"/>
              <a:buChar char="•"/>
            </a:pPr>
            <a:r>
              <a:rPr lang="en-US" sz="2800">
                <a:solidFill>
                  <a:schemeClr val="dk1"/>
                </a:solidFill>
              </a:rPr>
              <a:t>They are optional, and can be skipped if they are not helpful to you.</a:t>
            </a:r>
            <a:endParaRPr sz="28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154" name="Shape 154"/>
        <p:cNvGrpSpPr/>
        <p:nvPr/>
      </p:nvGrpSpPr>
      <p:grpSpPr>
        <a:xfrm>
          <a:off x="0" y="0"/>
          <a:ext cx="0" cy="0"/>
          <a:chOff x="0" y="0"/>
          <a:chExt cx="0" cy="0"/>
        </a:xfrm>
      </p:grpSpPr>
      <p:sp>
        <p:nvSpPr>
          <p:cNvPr id="155" name="Google Shape;155;g358d048b824_0_12"/>
          <p:cNvSpPr txBox="1"/>
          <p:nvPr/>
        </p:nvSpPr>
        <p:spPr>
          <a:xfrm>
            <a:off x="140827" y="51756"/>
            <a:ext cx="4000800" cy="486600"/>
          </a:xfrm>
          <a:prstGeom prst="rect">
            <a:avLst/>
          </a:prstGeom>
          <a:noFill/>
          <a:ln>
            <a:noFill/>
          </a:ln>
        </p:spPr>
        <p:txBody>
          <a:bodyPr anchorCtr="0" anchor="t" bIns="107275" lIns="107275" spcFirstLastPara="1" rIns="107275" wrap="square" tIns="107275">
            <a:noAutofit/>
          </a:bodyPr>
          <a:lstStyle/>
          <a:p>
            <a:pPr indent="0" lvl="0" marL="0" marR="0" rtl="0" algn="l">
              <a:lnSpc>
                <a:spcPct val="100000"/>
              </a:lnSpc>
              <a:spcBef>
                <a:spcPts val="0"/>
              </a:spcBef>
              <a:spcAft>
                <a:spcPts val="0"/>
              </a:spcAft>
              <a:buClr>
                <a:srgbClr val="000000"/>
              </a:buClr>
              <a:buSzPts val="1100"/>
              <a:buFont typeface="Arial"/>
              <a:buNone/>
            </a:pPr>
            <a:r>
              <a:rPr b="0" i="0" lang="en-US" sz="1600" u="none" cap="none" strike="noStrike">
                <a:solidFill>
                  <a:srgbClr val="000000"/>
                </a:solidFill>
                <a:latin typeface="Raleway SemiBold"/>
                <a:ea typeface="Raleway SemiBold"/>
                <a:cs typeface="Raleway SemiBold"/>
                <a:sym typeface="Raleway SemiBold"/>
              </a:rPr>
              <a:t>Poster Setup (with Example)</a:t>
            </a:r>
            <a:endParaRPr b="0" i="0" sz="1600" u="none" cap="none" strike="noStrike">
              <a:solidFill>
                <a:srgbClr val="000000"/>
              </a:solidFill>
              <a:latin typeface="Raleway SemiBold"/>
              <a:ea typeface="Raleway SemiBold"/>
              <a:cs typeface="Raleway SemiBold"/>
              <a:sym typeface="Raleway SemiBold"/>
            </a:endParaRPr>
          </a:p>
        </p:txBody>
      </p:sp>
      <p:sp>
        <p:nvSpPr>
          <p:cNvPr id="156" name="Google Shape;156;g358d048b824_0_12"/>
          <p:cNvSpPr txBox="1"/>
          <p:nvPr/>
        </p:nvSpPr>
        <p:spPr>
          <a:xfrm>
            <a:off x="3026302" y="131475"/>
            <a:ext cx="4000800" cy="486600"/>
          </a:xfrm>
          <a:prstGeom prst="rect">
            <a:avLst/>
          </a:prstGeom>
          <a:noFill/>
          <a:ln>
            <a:noFill/>
          </a:ln>
        </p:spPr>
        <p:txBody>
          <a:bodyPr anchorCtr="0" anchor="t" bIns="107275" lIns="107275" spcFirstLastPara="1" rIns="107275" wrap="square" tIns="10727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Raleway SemiBold"/>
                <a:ea typeface="Raleway SemiBold"/>
                <a:cs typeface="Raleway SemiBold"/>
                <a:sym typeface="Raleway SemiBold"/>
              </a:rPr>
              <a:t> Our Ideas about </a:t>
            </a:r>
            <a:br>
              <a:rPr b="0" i="0" lang="en-US" sz="1600" u="none" cap="none" strike="noStrike">
                <a:solidFill>
                  <a:srgbClr val="000000"/>
                </a:solidFill>
                <a:latin typeface="Raleway SemiBold"/>
                <a:ea typeface="Raleway SemiBold"/>
                <a:cs typeface="Raleway SemiBold"/>
                <a:sym typeface="Raleway SemiBold"/>
              </a:rPr>
            </a:br>
            <a:r>
              <a:rPr b="0" i="0" lang="en-US" sz="1600" u="none" cap="none" strike="noStrike">
                <a:solidFill>
                  <a:srgbClr val="000000"/>
                </a:solidFill>
                <a:latin typeface="Raleway SemiBold"/>
                <a:ea typeface="Raleway SemiBold"/>
                <a:cs typeface="Raleway SemiBold"/>
                <a:sym typeface="Raleway SemiBold"/>
              </a:rPr>
              <a:t>Water in Extreme Environments</a:t>
            </a:r>
            <a:endParaRPr b="0" i="0" sz="1600" u="none" cap="none" strike="noStrike">
              <a:solidFill>
                <a:srgbClr val="000000"/>
              </a:solidFill>
              <a:latin typeface="Raleway SemiBold"/>
              <a:ea typeface="Raleway SemiBold"/>
              <a:cs typeface="Raleway SemiBold"/>
              <a:sym typeface="Raleway SemiBold"/>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Raleway SemiBold"/>
                <a:ea typeface="Raleway SemiBold"/>
                <a:cs typeface="Raleway SemiBold"/>
                <a:sym typeface="Raleway SemiBold"/>
              </a:rPr>
              <a:t>Science</a:t>
            </a:r>
            <a:endParaRPr b="0" i="0" sz="1600" u="none" cap="none" strike="noStrike">
              <a:solidFill>
                <a:srgbClr val="000000"/>
              </a:solidFill>
              <a:latin typeface="Raleway SemiBold"/>
              <a:ea typeface="Raleway SemiBold"/>
              <a:cs typeface="Raleway SemiBold"/>
              <a:sym typeface="Raleway SemiBold"/>
            </a:endParaRPr>
          </a:p>
        </p:txBody>
      </p:sp>
      <p:pic>
        <p:nvPicPr>
          <p:cNvPr descr="Transcribed Text:&#10;&#10;How can we identify where there is water?&#10;How can we get it?&#10;RSG" id="157" name="Google Shape;157;g358d048b824_0_12"/>
          <p:cNvPicPr preferRelativeResize="0"/>
          <p:nvPr/>
        </p:nvPicPr>
        <p:blipFill rotWithShape="1">
          <a:blip r:embed="rId3">
            <a:alphaModFix/>
          </a:blip>
          <a:srcRect b="0" l="0" r="0" t="0"/>
          <a:stretch/>
        </p:blipFill>
        <p:spPr>
          <a:xfrm>
            <a:off x="1072424" y="1233805"/>
            <a:ext cx="1186324" cy="916969"/>
          </a:xfrm>
          <a:prstGeom prst="rect">
            <a:avLst/>
          </a:prstGeom>
          <a:noFill/>
          <a:ln>
            <a:noFill/>
          </a:ln>
        </p:spPr>
      </p:pic>
      <p:pic>
        <p:nvPicPr>
          <p:cNvPr descr="Transcribed Text:&#10;&#10;-We can make observations by sound, smell, and feeling. We can use what we know about water and other substances.&#10;&#10;-We can design devices that help us collect it.&#10;&#10;RSG" id="158" name="Google Shape;158;g358d048b824_0_12"/>
          <p:cNvPicPr preferRelativeResize="0"/>
          <p:nvPr/>
        </p:nvPicPr>
        <p:blipFill rotWithShape="1">
          <a:blip r:embed="rId4">
            <a:alphaModFix/>
          </a:blip>
          <a:srcRect b="0" l="0" r="0" t="0"/>
          <a:stretch/>
        </p:blipFill>
        <p:spPr>
          <a:xfrm>
            <a:off x="1072421" y="2250438"/>
            <a:ext cx="1190077" cy="919881"/>
          </a:xfrm>
          <a:prstGeom prst="rect">
            <a:avLst/>
          </a:prstGeom>
          <a:noFill/>
          <a:ln>
            <a:noFill/>
          </a:ln>
        </p:spPr>
      </p:pic>
      <p:pic>
        <p:nvPicPr>
          <p:cNvPr descr="The image features a white background with the word &quot;Scientist&quot; centered at the top in bold black font. Below, the left side lists in blue italic text: &quot;- Test things out&quot; and &quot;- Make observations &amp; measurements,&quot; with a small ruler icon beneath it. On the right side, a large black question mark is placed, and below it, in blue italic text: &quot;- Ask questions&quot; and &quot;- Gather evidence to answer questions.&quot; The bottom right corner includes the initials &quot;RSG.&quot;" id="159" name="Google Shape;159;g358d048b824_0_12"/>
          <p:cNvPicPr preferRelativeResize="0"/>
          <p:nvPr/>
        </p:nvPicPr>
        <p:blipFill rotWithShape="1">
          <a:blip r:embed="rId5">
            <a:alphaModFix/>
          </a:blip>
          <a:srcRect b="0" l="0" r="0" t="0"/>
          <a:stretch/>
        </p:blipFill>
        <p:spPr>
          <a:xfrm>
            <a:off x="1072421" y="3269987"/>
            <a:ext cx="1190077" cy="919881"/>
          </a:xfrm>
          <a:prstGeom prst="rect">
            <a:avLst/>
          </a:prstGeom>
          <a:noFill/>
          <a:ln>
            <a:noFill/>
          </a:ln>
        </p:spPr>
      </p:pic>
      <p:pic>
        <p:nvPicPr>
          <p:cNvPr descr="The image features a white background with rounded corners containing two main elements: text and a symbol. At the top, the word &quot;Engineer&quot; is displayed in bold, black text. Below this, aligned to the left, there is a list of tasks written in blue text: &quot;-Design things to solve problems,&quot; &quot;-Build things,&quot; and &quot;-Design technologies.&quot; On the right side, there is a simple black icon of a pencil, a ruler, and a gear aligned vertically. The bottom right corner bears the initials &quot;RSG&quot; in small black text." id="160" name="Google Shape;160;g358d048b824_0_12"/>
          <p:cNvPicPr preferRelativeResize="0"/>
          <p:nvPr/>
        </p:nvPicPr>
        <p:blipFill rotWithShape="1">
          <a:blip r:embed="rId6">
            <a:alphaModFix/>
          </a:blip>
          <a:srcRect b="0" l="0" r="0" t="0"/>
          <a:stretch/>
        </p:blipFill>
        <p:spPr>
          <a:xfrm>
            <a:off x="402700" y="4289871"/>
            <a:ext cx="1190426" cy="919561"/>
          </a:xfrm>
          <a:prstGeom prst="rect">
            <a:avLst/>
          </a:prstGeom>
          <a:noFill/>
          <a:ln>
            <a:noFill/>
          </a:ln>
        </p:spPr>
      </p:pic>
      <p:pic>
        <p:nvPicPr>
          <p:cNvPr descr="Transcribed Text:&#10;&#10;Technology&#10;-The solution to the problem.&#10;-Material to protect a spacecraft&#10;-Spacecrafts built safely to bring astronauts home.&#10;-writing utensils&#10;-bikes&#10;RSG" id="161" name="Google Shape;161;g358d048b824_0_12"/>
          <p:cNvPicPr preferRelativeResize="0"/>
          <p:nvPr/>
        </p:nvPicPr>
        <p:blipFill rotWithShape="1">
          <a:blip r:embed="rId7">
            <a:alphaModFix/>
          </a:blip>
          <a:srcRect b="0" l="0" r="0" t="0"/>
          <a:stretch/>
        </p:blipFill>
        <p:spPr>
          <a:xfrm>
            <a:off x="1674021" y="4289538"/>
            <a:ext cx="1190077" cy="919881"/>
          </a:xfrm>
          <a:prstGeom prst="rect">
            <a:avLst/>
          </a:prstGeom>
          <a:noFill/>
          <a:ln>
            <a:noFill/>
          </a:ln>
        </p:spPr>
      </p:pic>
      <p:pic>
        <p:nvPicPr>
          <p:cNvPr descr="At the top center, in large black font, is the question &quot;Why is water important??&quot; Below this, on the left side, three words for water in different languages are listed vertically in blue font: “-tó (Diné Bizaad),” “-agua (Spanish),” and “-kuyi (Hopi).” On the right side, two statements in blue font: “-Water is life” and “-Living organisms rely on water to survive.” At the bottom right corner, in small black font, is “Activity 1.”" id="162" name="Google Shape;162;g358d048b824_0_12"/>
          <p:cNvPicPr preferRelativeResize="0"/>
          <p:nvPr/>
        </p:nvPicPr>
        <p:blipFill rotWithShape="1">
          <a:blip r:embed="rId8">
            <a:alphaModFix/>
          </a:blip>
          <a:srcRect b="0" l="0" r="0" t="0"/>
          <a:stretch/>
        </p:blipFill>
        <p:spPr>
          <a:xfrm>
            <a:off x="1072421" y="5309088"/>
            <a:ext cx="1190077" cy="919881"/>
          </a:xfrm>
          <a:prstGeom prst="rect">
            <a:avLst/>
          </a:prstGeom>
          <a:noFill/>
          <a:ln>
            <a:noFill/>
          </a:ln>
        </p:spPr>
      </p:pic>
      <p:pic>
        <p:nvPicPr>
          <p:cNvPr descr="The image is a collage of several text and graphic elements related to water. In the top left, there is a section with a background of cloud and sky shapes in gradient shades of blue, green, and red with &quot;MY WATER STORY&quot; written at the top. Beneath this, a circular poem overlays a picture of a dirt road flanked by grassy fields. It poetically describes an upbringing in a reservation setting.&#10;&#10;Adjacent to this, on the top right, is a graphic with a night sky as the background, featuring an illustrated figure holding containers with the text &quot;WATER IS LIFE&quot; and a list of personal associations with water, such as swimming and fishing.&#10;&#10;On the bottom right, another text box laid over an image of a waterfall, displays a reflective piece on water's significance to others who may lack it, contrasting privilege and necessity. At the bottom right of the collage, the label &quot;Activity 1&quot; is present." id="163" name="Google Shape;163;g358d048b824_0_12"/>
          <p:cNvPicPr preferRelativeResize="0"/>
          <p:nvPr/>
        </p:nvPicPr>
        <p:blipFill rotWithShape="1">
          <a:blip r:embed="rId9">
            <a:alphaModFix/>
          </a:blip>
          <a:srcRect b="0" l="0" r="0" t="0"/>
          <a:stretch/>
        </p:blipFill>
        <p:spPr>
          <a:xfrm>
            <a:off x="1072421" y="6328650"/>
            <a:ext cx="1190077" cy="919881"/>
          </a:xfrm>
          <a:prstGeom prst="rect">
            <a:avLst/>
          </a:prstGeom>
          <a:noFill/>
          <a:ln>
            <a:noFill/>
          </a:ln>
        </p:spPr>
      </p:pic>
      <p:pic>
        <p:nvPicPr>
          <p:cNvPr descr="NASA logo with text about exploration limitations and resource management.&#10;&#10;Transcribed Text:&#10;&#10;NASA does not have infinite time and resources, so it cannot send spacecraft to explore everywhere. NASA needs to make decisions about which places are most likely to have what it is looking for. Activity 2" id="164" name="Google Shape;164;g358d048b824_0_12"/>
          <p:cNvPicPr preferRelativeResize="0"/>
          <p:nvPr/>
        </p:nvPicPr>
        <p:blipFill rotWithShape="1">
          <a:blip r:embed="rId10">
            <a:alphaModFix/>
          </a:blip>
          <a:srcRect b="0" l="0" r="0" t="0"/>
          <a:stretch/>
        </p:blipFill>
        <p:spPr>
          <a:xfrm>
            <a:off x="3898096" y="1280650"/>
            <a:ext cx="1190077" cy="919881"/>
          </a:xfrm>
          <a:prstGeom prst="rect">
            <a:avLst/>
          </a:prstGeom>
          <a:noFill/>
          <a:ln>
            <a:noFill/>
          </a:ln>
        </p:spPr>
      </p:pic>
      <p:pic>
        <p:nvPicPr>
          <p:cNvPr descr="Transcribed Text:&#10;&#10;Where in the solar system is water that could support life?&#10;&#10;Activity 2" id="165" name="Google Shape;165;g358d048b824_0_12"/>
          <p:cNvPicPr preferRelativeResize="0"/>
          <p:nvPr/>
        </p:nvPicPr>
        <p:blipFill rotWithShape="1">
          <a:blip r:embed="rId11">
            <a:alphaModFix/>
          </a:blip>
          <a:srcRect b="0" l="0" r="0" t="0"/>
          <a:stretch/>
        </p:blipFill>
        <p:spPr>
          <a:xfrm>
            <a:off x="5204596" y="1280638"/>
            <a:ext cx="1190077" cy="919881"/>
          </a:xfrm>
          <a:prstGeom prst="rect">
            <a:avLst/>
          </a:prstGeom>
          <a:noFill/>
          <a:ln>
            <a:noFill/>
          </a:ln>
        </p:spPr>
      </p:pic>
      <p:pic>
        <p:nvPicPr>
          <p:cNvPr descr="Diagram with four quadrants discussing the location, habitability, and characteristics of water and planetary bodies.&#10;&#10;Transcribed Text:&#10;&#10;Location of Water -Where is there water? -What kinds of places have water?&#10;&#10;Habitability of water -What things live in water? -Can we find water that doesn’t have things living in it? -What water do different living things need?&#10;&#10;Planetary Bodies -What planets are in the solar system? -What moons are in the solar system? -What other types of planetary bodies (asteroids, dwarf planets, etc.) are in the solar system?&#10;&#10;Water on Planetary Bodies -Which planetary bodies have water? -How much water do they have? -Is it liquid water? -Which planetary bodies have water with the right conditions for life?&#10;&#10;Activity 2" id="166" name="Google Shape;166;g358d048b824_0_12"/>
          <p:cNvPicPr preferRelativeResize="0"/>
          <p:nvPr/>
        </p:nvPicPr>
        <p:blipFill rotWithShape="1">
          <a:blip r:embed="rId12">
            <a:alphaModFix/>
          </a:blip>
          <a:srcRect b="0" l="0" r="0" t="0"/>
          <a:stretch/>
        </p:blipFill>
        <p:spPr>
          <a:xfrm>
            <a:off x="3898096" y="2321325"/>
            <a:ext cx="1190077" cy="919881"/>
          </a:xfrm>
          <a:prstGeom prst="rect">
            <a:avLst/>
          </a:prstGeom>
          <a:noFill/>
          <a:ln>
            <a:noFill/>
          </a:ln>
        </p:spPr>
      </p:pic>
      <p:pic>
        <p:nvPicPr>
          <p:cNvPr descr="The image features a centered image of Earth from space, displaying blue oceans, white clouds, and brown-green landmasses against a dark backdrop. Below the Earth image is a large text in black that reads, &quot;Where is there water on Earth?&quot; The background is plain white. In the bottom right corner, there is smaller text that reads &quot;Activity 2.&quot;" id="167" name="Google Shape;167;g358d048b824_0_12"/>
          <p:cNvPicPr preferRelativeResize="0"/>
          <p:nvPr/>
        </p:nvPicPr>
        <p:blipFill rotWithShape="1">
          <a:blip r:embed="rId13">
            <a:alphaModFix/>
          </a:blip>
          <a:srcRect b="0" l="0" r="0" t="0"/>
          <a:stretch/>
        </p:blipFill>
        <p:spPr>
          <a:xfrm>
            <a:off x="5204596" y="2321325"/>
            <a:ext cx="1190077" cy="919881"/>
          </a:xfrm>
          <a:prstGeom prst="rect">
            <a:avLst/>
          </a:prstGeom>
          <a:noFill/>
          <a:ln>
            <a:noFill/>
          </a:ln>
        </p:spPr>
      </p:pic>
      <p:pic>
        <p:nvPicPr>
          <p:cNvPr descr="The image is an educational diagram with a white background, illustrating the concept of a &quot;Reservoir: A place where water is stored&quot;. At the center top, the word &quot;Reservoir&quot; is prominently displayed in bold black text, followed by a definition in normal text. Below this text are two illustrative graphics. On the left is a model of Europa's subsurface, showing an &quot;Icy Surface&quot; and a &quot;Subsurface Ocean&quot; beneath it, highlighted in shades of blue and icy white. On the right is a model of Neptune's interior, depicting a layered structure with &quot;Atmosphere,&quot; &quot;Icy Mantle,&quot; and &quot;Rocky Core&quot; labeled, showcased in gradients of blue and gray. Black arrows point from the central text to each of the models. At the bottom in blue italicized text, it reads &quot;-inside life forms -in the ocean.&quot; The bottom right corner includes the label &quot;Activity 2.&quot;" id="168" name="Google Shape;168;g358d048b824_0_12"/>
          <p:cNvPicPr preferRelativeResize="0"/>
          <p:nvPr/>
        </p:nvPicPr>
        <p:blipFill rotWithShape="1">
          <a:blip r:embed="rId14">
            <a:alphaModFix/>
          </a:blip>
          <a:srcRect b="0" l="0" r="0" t="0"/>
          <a:stretch/>
        </p:blipFill>
        <p:spPr>
          <a:xfrm>
            <a:off x="3163757" y="3362000"/>
            <a:ext cx="1186335" cy="919877"/>
          </a:xfrm>
          <a:prstGeom prst="rect">
            <a:avLst/>
          </a:prstGeom>
          <a:noFill/>
          <a:ln>
            <a:noFill/>
          </a:ln>
        </p:spPr>
      </p:pic>
      <p:pic>
        <p:nvPicPr>
          <p:cNvPr descr="The image is a diagram illustrating the concept of a subsurface ocean on a planetary body, possibly Europa. At the top, the title &quot;Subsurface:&quot; is prominently displayed in bold black letters. Below the title, it reads &quot;Places under the surface of a planet&quot; in smaller black text. Central to the image is a cross-section visual showing an icy surface layer with a blue subsurface ocean beneath it. The ocean area is labeled &quot;Subsurface Ocean,&quot; set in a gradient of dark to light blue, suggesting depth. An arrow points towards the diagram with the text &quot;-underground&quot; in blue italics. At the bottom, the diagram is labeled &quot;Model of the liquid water ocean deep in Europa’s subsurface.&quot; The words &quot;Activity 2&quot; are in the bottom-right corner in smaller font." id="169" name="Google Shape;169;g358d048b824_0_12"/>
          <p:cNvPicPr preferRelativeResize="0"/>
          <p:nvPr/>
        </p:nvPicPr>
        <p:blipFill rotWithShape="1">
          <a:blip r:embed="rId15">
            <a:alphaModFix/>
          </a:blip>
          <a:srcRect b="0" l="0" r="0" t="0"/>
          <a:stretch/>
        </p:blipFill>
        <p:spPr>
          <a:xfrm>
            <a:off x="4431488" y="3362006"/>
            <a:ext cx="1190425" cy="919717"/>
          </a:xfrm>
          <a:prstGeom prst="rect">
            <a:avLst/>
          </a:prstGeom>
          <a:noFill/>
          <a:ln>
            <a:noFill/>
          </a:ln>
        </p:spPr>
      </p:pic>
      <p:pic>
        <p:nvPicPr>
          <p:cNvPr descr="The image is an educational illustration discussing the surface of a planet. At the top center is the title &quot;Surface:&quot; in bold black text. Below it, the definition reads: &quot;The part of a planet exposed to the atmosphere or space.&quot; On the left side of the image, blue text lists &quot;-ice sheets -in lakes and streams.&quot; There is a large black arrow pointing right towards a cube model of the moon Europa, depicting its surface and subsurface structure. The model shows a cross-section with &quot;Icy Surface&quot; labeled on top and &quot;Subsurface Ocean&quot; beneath, indicating the presence of liquid water underneath the ice. Below the model is a caption: &quot;Model of the liquid water ocean deep in Europa’s subsurface.&quot; The text &quot;Activity 2&quot; appears in the bottom right corner." id="170" name="Google Shape;170;g358d048b824_0_12" title="Science.Water Activities Our Ideas Poster with In-Use Example.pptx_Page_20.jpg"/>
          <p:cNvPicPr preferRelativeResize="0"/>
          <p:nvPr/>
        </p:nvPicPr>
        <p:blipFill rotWithShape="1">
          <a:blip r:embed="rId16">
            <a:alphaModFix/>
          </a:blip>
          <a:srcRect b="0" l="0" r="0" t="0"/>
          <a:stretch/>
        </p:blipFill>
        <p:spPr>
          <a:xfrm>
            <a:off x="5703321" y="3362000"/>
            <a:ext cx="1190077" cy="919881"/>
          </a:xfrm>
          <a:prstGeom prst="rect">
            <a:avLst/>
          </a:prstGeom>
          <a:noFill/>
          <a:ln>
            <a:noFill/>
          </a:ln>
        </p:spPr>
      </p:pic>
      <p:pic>
        <p:nvPicPr>
          <p:cNvPr descr="Diagram illustrating the atmosphere and interior of Neptune with labeled layers: Atmosphere, Icy Mantle, and Rocky Core.&#10;&#10;Transcribed Text:&#10;&#10;Atmosphere: The air around a planet -in the air Atmosphere Icy Mantle Rocky Core Model of the interior of Neptune. Activity 2" id="171" name="Google Shape;171;g358d048b824_0_12"/>
          <p:cNvPicPr preferRelativeResize="0"/>
          <p:nvPr/>
        </p:nvPicPr>
        <p:blipFill rotWithShape="1">
          <a:blip r:embed="rId17">
            <a:alphaModFix/>
          </a:blip>
          <a:srcRect b="0" l="0" r="0" t="0"/>
          <a:stretch/>
        </p:blipFill>
        <p:spPr>
          <a:xfrm>
            <a:off x="4431671" y="4336663"/>
            <a:ext cx="1190077" cy="919881"/>
          </a:xfrm>
          <a:prstGeom prst="rect">
            <a:avLst/>
          </a:prstGeom>
          <a:noFill/>
          <a:ln>
            <a:noFill/>
          </a:ln>
        </p:spPr>
      </p:pic>
      <p:pic>
        <p:nvPicPr>
          <p:cNvPr descr="Transcribed Text:&#10;&#10;What kind of things live in or need water?&#10;&#10;Activity 3" id="172" name="Google Shape;172;g358d048b824_0_12"/>
          <p:cNvPicPr preferRelativeResize="0"/>
          <p:nvPr/>
        </p:nvPicPr>
        <p:blipFill rotWithShape="1">
          <a:blip r:embed="rId18">
            <a:alphaModFix/>
          </a:blip>
          <a:srcRect b="0" l="0" r="0" t="0"/>
          <a:stretch/>
        </p:blipFill>
        <p:spPr>
          <a:xfrm>
            <a:off x="3727546" y="5332588"/>
            <a:ext cx="1190077" cy="919881"/>
          </a:xfrm>
          <a:prstGeom prst="rect">
            <a:avLst/>
          </a:prstGeom>
          <a:noFill/>
          <a:ln>
            <a:noFill/>
          </a:ln>
        </p:spPr>
      </p:pic>
      <p:pic>
        <p:nvPicPr>
          <p:cNvPr descr="Slide titled &quot;Liquid&quot; with characteristics and examples of liquids in blue text.&#10;&#10;Transcribed Text:&#10;&#10;Liquid -not solid -flows easily -has to be contained to use -Rivers are in liquid form. -The ocean is in liquid form.&#10;&#10;Activity 3" id="173" name="Google Shape;173;g358d048b824_0_12"/>
          <p:cNvPicPr preferRelativeResize="0"/>
          <p:nvPr/>
        </p:nvPicPr>
        <p:blipFill rotWithShape="1">
          <a:blip r:embed="rId19">
            <a:alphaModFix/>
          </a:blip>
          <a:srcRect b="0" l="0" r="0" t="0"/>
          <a:stretch/>
        </p:blipFill>
        <p:spPr>
          <a:xfrm>
            <a:off x="5087875" y="5334167"/>
            <a:ext cx="1186326" cy="916707"/>
          </a:xfrm>
          <a:prstGeom prst="rect">
            <a:avLst/>
          </a:prstGeom>
          <a:noFill/>
          <a:ln>
            <a:noFill/>
          </a:ln>
        </p:spPr>
      </p:pic>
      <p:pic>
        <p:nvPicPr>
          <p:cNvPr descr="The image is a didactic slide focusing on the concept of salinity, defined as the concentration of salt dissolved in water. Centered at the top is bold black text stating &quot;Salinity&quot; followed by a brief definition beneath it. Below the text is a grid of four images: the top left displays two bright orange goldfish, the top right shows a large shark swimming against a green background, the bottom left features a whale underwater, and the bottom right includes an array of small reddish shrimp. The slide is bordered with a thin rounded frame and has &quot;Activity 3&quot; noted at the bottom right corner." id="174" name="Google Shape;174;g358d048b824_0_12"/>
          <p:cNvPicPr preferRelativeResize="0"/>
          <p:nvPr/>
        </p:nvPicPr>
        <p:blipFill rotWithShape="1">
          <a:blip r:embed="rId20">
            <a:alphaModFix/>
          </a:blip>
          <a:srcRect b="0" l="0" r="0" t="0"/>
          <a:stretch/>
        </p:blipFill>
        <p:spPr>
          <a:xfrm>
            <a:off x="3249875" y="6353712"/>
            <a:ext cx="1186326" cy="916715"/>
          </a:xfrm>
          <a:prstGeom prst="rect">
            <a:avLst/>
          </a:prstGeom>
          <a:noFill/>
          <a:ln>
            <a:noFill/>
          </a:ln>
        </p:spPr>
      </p:pic>
      <p:pic>
        <p:nvPicPr>
          <p:cNvPr descr="image of Earth, showing continents and oceans in various colors such as green, brown, and blue. At the bottom right corner, there is a smaller line of text. &quot;Habitable: Able to support life. Activity 3&quot;" id="175" name="Google Shape;175;g358d048b824_0_12"/>
          <p:cNvPicPr preferRelativeResize="0"/>
          <p:nvPr/>
        </p:nvPicPr>
        <p:blipFill rotWithShape="1">
          <a:blip r:embed="rId21">
            <a:alphaModFix/>
          </a:blip>
          <a:srcRect b="0" l="0" r="0" t="0"/>
          <a:stretch/>
        </p:blipFill>
        <p:spPr>
          <a:xfrm>
            <a:off x="4503021" y="6352000"/>
            <a:ext cx="1190077" cy="919881"/>
          </a:xfrm>
          <a:prstGeom prst="rect">
            <a:avLst/>
          </a:prstGeom>
          <a:noFill/>
          <a:ln>
            <a:noFill/>
          </a:ln>
        </p:spPr>
      </p:pic>
      <p:pic>
        <p:nvPicPr>
          <p:cNvPr descr="The image features text and a visual description of extremophiles. The text is centered and reads: &quot;Extremophile: A living thing that lives in conditions that are extreme compared to the conditions that favor most life forms.&quot; Below this text, there is a photograph depicting tiny aquatic creatures, possibly brine shrimp, floating in a blue-green liquid. The creatures are small with elongated bodies, translucent segments, and appear to have appendages or antennae. The image has a white background with a thin gray border, rounded at the corners. In the bottom right corner, there is small text reading &quot;Activity 3.&quot;" id="176" name="Google Shape;176;g358d048b824_0_12"/>
          <p:cNvPicPr preferRelativeResize="0"/>
          <p:nvPr/>
        </p:nvPicPr>
        <p:blipFill rotWithShape="1">
          <a:blip r:embed="rId22">
            <a:alphaModFix/>
          </a:blip>
          <a:srcRect b="0" l="0" r="0" t="0"/>
          <a:stretch/>
        </p:blipFill>
        <p:spPr>
          <a:xfrm>
            <a:off x="5759925" y="6352000"/>
            <a:ext cx="1190424" cy="919876"/>
          </a:xfrm>
          <a:prstGeom prst="rect">
            <a:avLst/>
          </a:prstGeom>
          <a:noFill/>
          <a:ln>
            <a:noFill/>
          </a:ln>
        </p:spPr>
      </p:pic>
      <p:pic>
        <p:nvPicPr>
          <p:cNvPr descr="Transcribed Text:&#10;&#10;What are the different planetary bodies in the solar system, and what are their properties?&#10;&#10;There are many planets, dwarf planets, asteroids, and moons in the solar system, and these different bodies have different properties.&#10;&#10;Activity 4." id="177" name="Google Shape;177;g358d048b824_0_12"/>
          <p:cNvPicPr preferRelativeResize="0"/>
          <p:nvPr/>
        </p:nvPicPr>
        <p:blipFill rotWithShape="1">
          <a:blip r:embed="rId23">
            <a:alphaModFix/>
          </a:blip>
          <a:srcRect b="0" l="0" r="0" t="0"/>
          <a:stretch/>
        </p:blipFill>
        <p:spPr>
          <a:xfrm>
            <a:off x="7966646" y="1280650"/>
            <a:ext cx="1190077" cy="919881"/>
          </a:xfrm>
          <a:prstGeom prst="rect">
            <a:avLst/>
          </a:prstGeom>
          <a:noFill/>
          <a:ln>
            <a:noFill/>
          </a:ln>
        </p:spPr>
      </p:pic>
      <p:pic>
        <p:nvPicPr>
          <p:cNvPr descr="Transcribed Text:&#10;&#10;By distance from the Sun, size, gravity, materials, amount of water.&#10;Most of the planetary bodies are in the outer solar system.&#10;Most of the planetary bodies are smaller than Earth and have lower gravity.&#10;Activity 4" id="178" name="Google Shape;178;g358d048b824_0_12"/>
          <p:cNvPicPr preferRelativeResize="0"/>
          <p:nvPr/>
        </p:nvPicPr>
        <p:blipFill rotWithShape="1">
          <a:blip r:embed="rId24">
            <a:alphaModFix/>
          </a:blip>
          <a:srcRect b="0" l="0" r="0" t="0"/>
          <a:stretch/>
        </p:blipFill>
        <p:spPr>
          <a:xfrm>
            <a:off x="7966646" y="2250450"/>
            <a:ext cx="1190077" cy="919881"/>
          </a:xfrm>
          <a:prstGeom prst="rect">
            <a:avLst/>
          </a:prstGeom>
          <a:noFill/>
          <a:ln>
            <a:noFill/>
          </a:ln>
        </p:spPr>
      </p:pic>
      <p:pic>
        <p:nvPicPr>
          <p:cNvPr descr="Transcribed Text:&#10;&#10;Where is the most water in the solar system?&#10;Activity 5" id="179" name="Google Shape;179;g358d048b824_0_12"/>
          <p:cNvPicPr preferRelativeResize="0"/>
          <p:nvPr/>
        </p:nvPicPr>
        <p:blipFill rotWithShape="1">
          <a:blip r:embed="rId25">
            <a:alphaModFix/>
          </a:blip>
          <a:srcRect b="0" l="0" r="0" t="0"/>
          <a:stretch/>
        </p:blipFill>
        <p:spPr>
          <a:xfrm>
            <a:off x="7966646" y="3294875"/>
            <a:ext cx="1190077" cy="919881"/>
          </a:xfrm>
          <a:prstGeom prst="rect">
            <a:avLst/>
          </a:prstGeom>
          <a:noFill/>
          <a:ln>
            <a:noFill/>
          </a:ln>
        </p:spPr>
      </p:pic>
      <p:pic>
        <p:nvPicPr>
          <p:cNvPr descr="Blank white rectangle with rounded corners, labeled &quot;Activity 5&quot; in the lower right corner." id="180" name="Google Shape;180;g358d048b824_0_12"/>
          <p:cNvPicPr preferRelativeResize="0"/>
          <p:nvPr/>
        </p:nvPicPr>
        <p:blipFill rotWithShape="1">
          <a:blip r:embed="rId26">
            <a:alphaModFix/>
          </a:blip>
          <a:srcRect b="0" l="0" r="0" t="0"/>
          <a:stretch/>
        </p:blipFill>
        <p:spPr>
          <a:xfrm>
            <a:off x="7316521" y="4289538"/>
            <a:ext cx="1190077" cy="919881"/>
          </a:xfrm>
          <a:prstGeom prst="rect">
            <a:avLst/>
          </a:prstGeom>
          <a:noFill/>
          <a:ln>
            <a:noFill/>
          </a:ln>
        </p:spPr>
      </p:pic>
      <p:pic>
        <p:nvPicPr>
          <p:cNvPr descr="The image is a comparison between &quot;water ice&quot; and &quot;water vapor,&quot; displayed on a white background. The text is divided into two columns. The left column is titled &quot;water ice&quot; in bold black text. Below this, in blue text, is a description: &quot;-water evaporating (for example, from a cup of hot water).&quot; The right column is titled &quot;water vapor,&quot; also in bold black text. Below, in blue text, is the description: &quot;-condensing (for example, on a cold surface).&quot; The text &quot;Activity 5&quot; is located at the bottom right corner in small black text." id="181" name="Google Shape;181;g358d048b824_0_12"/>
          <p:cNvPicPr preferRelativeResize="0"/>
          <p:nvPr/>
        </p:nvPicPr>
        <p:blipFill rotWithShape="1">
          <a:blip r:embed="rId27">
            <a:alphaModFix/>
          </a:blip>
          <a:srcRect b="0" l="0" r="0" t="0"/>
          <a:stretch/>
        </p:blipFill>
        <p:spPr>
          <a:xfrm>
            <a:off x="8558721" y="4289550"/>
            <a:ext cx="1190077" cy="919881"/>
          </a:xfrm>
          <a:prstGeom prst="rect">
            <a:avLst/>
          </a:prstGeom>
          <a:noFill/>
          <a:ln>
            <a:noFill/>
          </a:ln>
        </p:spPr>
      </p:pic>
      <p:pic>
        <p:nvPicPr>
          <p:cNvPr descr="Transcribed Text:&#10;&#10;Besides Earth, where in the solar system is most likely to have life? Activity 6." id="182" name="Google Shape;182;g358d048b824_0_12"/>
          <p:cNvPicPr preferRelativeResize="0"/>
          <p:nvPr/>
        </p:nvPicPr>
        <p:blipFill rotWithShape="1">
          <a:blip r:embed="rId28">
            <a:alphaModFix/>
          </a:blip>
          <a:srcRect b="0" l="0" r="0" t="0"/>
          <a:stretch/>
        </p:blipFill>
        <p:spPr>
          <a:xfrm>
            <a:off x="7966646" y="5309100"/>
            <a:ext cx="1190077" cy="919881"/>
          </a:xfrm>
          <a:prstGeom prst="rect">
            <a:avLst/>
          </a:prstGeom>
          <a:noFill/>
          <a:ln>
            <a:noFill/>
          </a:ln>
        </p:spPr>
      </p:pic>
      <p:pic>
        <p:nvPicPr>
          <p:cNvPr descr="Transcribed Text:&#10;&#10;What water reservoir in the solar system do you recommend exploring? Activity 7" id="183" name="Google Shape;183;g358d048b824_0_12"/>
          <p:cNvPicPr preferRelativeResize="0"/>
          <p:nvPr/>
        </p:nvPicPr>
        <p:blipFill rotWithShape="1">
          <a:blip r:embed="rId29">
            <a:alphaModFix/>
          </a:blip>
          <a:srcRect b="0" l="0" r="0" t="0"/>
          <a:stretch/>
        </p:blipFill>
        <p:spPr>
          <a:xfrm>
            <a:off x="7966474" y="6328638"/>
            <a:ext cx="1190426" cy="92013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188" name="Shape 188"/>
        <p:cNvGrpSpPr/>
        <p:nvPr/>
      </p:nvGrpSpPr>
      <p:grpSpPr>
        <a:xfrm>
          <a:off x="0" y="0"/>
          <a:ext cx="0" cy="0"/>
          <a:chOff x="0" y="0"/>
          <a:chExt cx="0" cy="0"/>
        </a:xfrm>
      </p:grpSpPr>
      <p:sp>
        <p:nvSpPr>
          <p:cNvPr id="189" name="Google Shape;189;g358d048b824_0_45"/>
          <p:cNvSpPr txBox="1"/>
          <p:nvPr/>
        </p:nvSpPr>
        <p:spPr>
          <a:xfrm>
            <a:off x="140827" y="51756"/>
            <a:ext cx="4000800" cy="486600"/>
          </a:xfrm>
          <a:prstGeom prst="rect">
            <a:avLst/>
          </a:prstGeom>
          <a:noFill/>
          <a:ln>
            <a:noFill/>
          </a:ln>
        </p:spPr>
        <p:txBody>
          <a:bodyPr anchorCtr="0" anchor="t" bIns="107275" lIns="107275" spcFirstLastPara="1" rIns="107275" wrap="square" tIns="107275">
            <a:noAutofit/>
          </a:bodyPr>
          <a:lstStyle/>
          <a:p>
            <a:pPr indent="0" lvl="0" marL="0" marR="0" rtl="0" algn="l">
              <a:lnSpc>
                <a:spcPct val="100000"/>
              </a:lnSpc>
              <a:spcBef>
                <a:spcPts val="0"/>
              </a:spcBef>
              <a:spcAft>
                <a:spcPts val="0"/>
              </a:spcAft>
              <a:buClr>
                <a:srgbClr val="000000"/>
              </a:buClr>
              <a:buSzPts val="1100"/>
              <a:buFont typeface="Arial"/>
              <a:buNone/>
            </a:pPr>
            <a:r>
              <a:rPr b="0" i="0" lang="en-US" sz="1600" u="none" cap="none" strike="noStrike">
                <a:solidFill>
                  <a:srgbClr val="000000"/>
                </a:solidFill>
                <a:latin typeface="Raleway SemiBold"/>
                <a:ea typeface="Raleway SemiBold"/>
                <a:cs typeface="Raleway SemiBold"/>
                <a:sym typeface="Raleway SemiBold"/>
              </a:rPr>
              <a:t>Poster Setup (Empty Example)</a:t>
            </a:r>
            <a:endParaRPr b="0" i="0" sz="1600" u="none" cap="none" strike="noStrike">
              <a:solidFill>
                <a:srgbClr val="000000"/>
              </a:solidFill>
              <a:latin typeface="Raleway SemiBold"/>
              <a:ea typeface="Raleway SemiBold"/>
              <a:cs typeface="Raleway SemiBold"/>
              <a:sym typeface="Raleway SemiBold"/>
            </a:endParaRPr>
          </a:p>
        </p:txBody>
      </p:sp>
      <p:sp>
        <p:nvSpPr>
          <p:cNvPr id="190" name="Google Shape;190;g358d048b824_0_45"/>
          <p:cNvSpPr txBox="1"/>
          <p:nvPr/>
        </p:nvSpPr>
        <p:spPr>
          <a:xfrm>
            <a:off x="3026302" y="131475"/>
            <a:ext cx="4000800" cy="486600"/>
          </a:xfrm>
          <a:prstGeom prst="rect">
            <a:avLst/>
          </a:prstGeom>
          <a:noFill/>
          <a:ln>
            <a:noFill/>
          </a:ln>
        </p:spPr>
        <p:txBody>
          <a:bodyPr anchorCtr="0" anchor="t" bIns="107275" lIns="107275" spcFirstLastPara="1" rIns="107275" wrap="square" tIns="10727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Raleway SemiBold"/>
                <a:ea typeface="Raleway SemiBold"/>
                <a:cs typeface="Raleway SemiBold"/>
                <a:sym typeface="Raleway SemiBold"/>
              </a:rPr>
              <a:t> Our Ideas about </a:t>
            </a:r>
            <a:br>
              <a:rPr b="0" i="0" lang="en-US" sz="1600" u="none" cap="none" strike="noStrike">
                <a:solidFill>
                  <a:srgbClr val="000000"/>
                </a:solidFill>
                <a:latin typeface="Raleway SemiBold"/>
                <a:ea typeface="Raleway SemiBold"/>
                <a:cs typeface="Raleway SemiBold"/>
                <a:sym typeface="Raleway SemiBold"/>
              </a:rPr>
            </a:br>
            <a:r>
              <a:rPr b="0" i="0" lang="en-US" sz="1600" u="none" cap="none" strike="noStrike">
                <a:solidFill>
                  <a:srgbClr val="000000"/>
                </a:solidFill>
                <a:latin typeface="Raleway SemiBold"/>
                <a:ea typeface="Raleway SemiBold"/>
                <a:cs typeface="Raleway SemiBold"/>
                <a:sym typeface="Raleway SemiBold"/>
              </a:rPr>
              <a:t>Water in Extreme Environments</a:t>
            </a:r>
            <a:endParaRPr b="0" i="0" sz="1600" u="none" cap="none" strike="noStrike">
              <a:solidFill>
                <a:srgbClr val="000000"/>
              </a:solidFill>
              <a:latin typeface="Raleway SemiBold"/>
              <a:ea typeface="Raleway SemiBold"/>
              <a:cs typeface="Raleway SemiBold"/>
              <a:sym typeface="Raleway SemiBold"/>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Raleway SemiBold"/>
                <a:ea typeface="Raleway SemiBold"/>
                <a:cs typeface="Raleway SemiBold"/>
                <a:sym typeface="Raleway SemiBold"/>
              </a:rPr>
              <a:t>Science</a:t>
            </a:r>
            <a:endParaRPr b="0" i="0" sz="1600" u="none" cap="none" strike="noStrike">
              <a:solidFill>
                <a:srgbClr val="000000"/>
              </a:solidFill>
              <a:latin typeface="Raleway SemiBold"/>
              <a:ea typeface="Raleway SemiBold"/>
              <a:cs typeface="Raleway SemiBold"/>
              <a:sym typeface="Raleway SemiBold"/>
            </a:endParaRPr>
          </a:p>
        </p:txBody>
      </p:sp>
      <p:pic>
        <p:nvPicPr>
          <p:cNvPr descr="Transcribed Text:&#10;&#10;How can we identify where there is water?&#10;How can we get it?&#10;RSG" id="191" name="Google Shape;191;g358d048b824_0_45"/>
          <p:cNvPicPr preferRelativeResize="0"/>
          <p:nvPr/>
        </p:nvPicPr>
        <p:blipFill rotWithShape="1">
          <a:blip r:embed="rId3">
            <a:alphaModFix/>
          </a:blip>
          <a:srcRect b="0" l="0" r="0" t="0"/>
          <a:stretch/>
        </p:blipFill>
        <p:spPr>
          <a:xfrm>
            <a:off x="1072424" y="1233805"/>
            <a:ext cx="1186324" cy="916969"/>
          </a:xfrm>
          <a:prstGeom prst="rect">
            <a:avLst/>
          </a:prstGeom>
          <a:noFill/>
          <a:ln>
            <a:noFill/>
          </a:ln>
        </p:spPr>
      </p:pic>
      <p:pic>
        <p:nvPicPr>
          <p:cNvPr descr="Blank white rectangle with rounded corners, labeled &quot;RSG&quot; in the lower right corner." id="192" name="Google Shape;192;g358d048b824_0_45"/>
          <p:cNvPicPr preferRelativeResize="0"/>
          <p:nvPr/>
        </p:nvPicPr>
        <p:blipFill>
          <a:blip r:embed="rId4">
            <a:alphaModFix/>
          </a:blip>
          <a:stretch>
            <a:fillRect/>
          </a:stretch>
        </p:blipFill>
        <p:spPr>
          <a:xfrm>
            <a:off x="1070546" y="2200532"/>
            <a:ext cx="1190077" cy="919822"/>
          </a:xfrm>
          <a:prstGeom prst="rect">
            <a:avLst/>
          </a:prstGeom>
          <a:noFill/>
          <a:ln>
            <a:noFill/>
          </a:ln>
        </p:spPr>
      </p:pic>
      <p:pic>
        <p:nvPicPr>
          <p:cNvPr descr="Transcribed Text:&#10;&#10;Scientist&#10;RSG" id="193" name="Google Shape;193;g358d048b824_0_45"/>
          <p:cNvPicPr preferRelativeResize="0"/>
          <p:nvPr/>
        </p:nvPicPr>
        <p:blipFill>
          <a:blip r:embed="rId5">
            <a:alphaModFix/>
          </a:blip>
          <a:stretch>
            <a:fillRect/>
          </a:stretch>
        </p:blipFill>
        <p:spPr>
          <a:xfrm>
            <a:off x="1072419" y="3240090"/>
            <a:ext cx="1186324" cy="916980"/>
          </a:xfrm>
          <a:prstGeom prst="rect">
            <a:avLst/>
          </a:prstGeom>
          <a:noFill/>
          <a:ln>
            <a:noFill/>
          </a:ln>
        </p:spPr>
      </p:pic>
      <p:pic>
        <p:nvPicPr>
          <p:cNvPr descr="Transcribed Text:&#10;&#10;Engineer&#10;RSG" id="194" name="Google Shape;194;g358d048b824_0_45"/>
          <p:cNvPicPr preferRelativeResize="0"/>
          <p:nvPr/>
        </p:nvPicPr>
        <p:blipFill>
          <a:blip r:embed="rId6">
            <a:alphaModFix/>
          </a:blip>
          <a:stretch>
            <a:fillRect/>
          </a:stretch>
        </p:blipFill>
        <p:spPr>
          <a:xfrm>
            <a:off x="407081" y="4276808"/>
            <a:ext cx="1190426" cy="920186"/>
          </a:xfrm>
          <a:prstGeom prst="rect">
            <a:avLst/>
          </a:prstGeom>
          <a:noFill/>
          <a:ln>
            <a:noFill/>
          </a:ln>
        </p:spPr>
      </p:pic>
      <p:pic>
        <p:nvPicPr>
          <p:cNvPr descr="Transcribed Text:&#10;&#10;Technology RSG" id="195" name="Google Shape;195;g358d048b824_0_45"/>
          <p:cNvPicPr preferRelativeResize="0"/>
          <p:nvPr/>
        </p:nvPicPr>
        <p:blipFill>
          <a:blip r:embed="rId7">
            <a:alphaModFix/>
          </a:blip>
          <a:stretch>
            <a:fillRect/>
          </a:stretch>
        </p:blipFill>
        <p:spPr>
          <a:xfrm>
            <a:off x="1748166" y="4285467"/>
            <a:ext cx="1190426" cy="920186"/>
          </a:xfrm>
          <a:prstGeom prst="rect">
            <a:avLst/>
          </a:prstGeom>
          <a:noFill/>
          <a:ln>
            <a:noFill/>
          </a:ln>
        </p:spPr>
      </p:pic>
      <p:pic>
        <p:nvPicPr>
          <p:cNvPr descr="Transcribed Text:&#10;&#10;Why is water important?? Activity 1" id="196" name="Google Shape;196;g358d048b824_0_45"/>
          <p:cNvPicPr preferRelativeResize="0"/>
          <p:nvPr/>
        </p:nvPicPr>
        <p:blipFill>
          <a:blip r:embed="rId8">
            <a:alphaModFix/>
          </a:blip>
          <a:stretch>
            <a:fillRect/>
          </a:stretch>
        </p:blipFill>
        <p:spPr>
          <a:xfrm>
            <a:off x="1127045" y="5334050"/>
            <a:ext cx="1186324" cy="916969"/>
          </a:xfrm>
          <a:prstGeom prst="rect">
            <a:avLst/>
          </a:prstGeom>
          <a:noFill/>
          <a:ln>
            <a:noFill/>
          </a:ln>
        </p:spPr>
      </p:pic>
      <p:pic>
        <p:nvPicPr>
          <p:cNvPr descr="Blank white rectangle with rounded corners, labeled &quot;Activity 1&quot; in the lower right corner." id="197" name="Google Shape;197;g358d048b824_0_45"/>
          <p:cNvPicPr preferRelativeResize="0"/>
          <p:nvPr/>
        </p:nvPicPr>
        <p:blipFill>
          <a:blip r:embed="rId9">
            <a:alphaModFix/>
          </a:blip>
          <a:stretch>
            <a:fillRect/>
          </a:stretch>
        </p:blipFill>
        <p:spPr>
          <a:xfrm>
            <a:off x="1127045" y="6353450"/>
            <a:ext cx="1186324" cy="916969"/>
          </a:xfrm>
          <a:prstGeom prst="rect">
            <a:avLst/>
          </a:prstGeom>
          <a:noFill/>
          <a:ln>
            <a:noFill/>
          </a:ln>
        </p:spPr>
      </p:pic>
      <p:pic>
        <p:nvPicPr>
          <p:cNvPr descr="NASA logo with text about exploration limitations and resource management.&#10;&#10;Transcribed Text:&#10;&#10;NASA does not have infinite time and resources, so it cannot send spacecraft to explore everywhere. NASA needs to make decisions about which places are most likely to have what it is looking for. Activity 2" id="198" name="Google Shape;198;g358d048b824_0_45"/>
          <p:cNvPicPr preferRelativeResize="0"/>
          <p:nvPr/>
        </p:nvPicPr>
        <p:blipFill rotWithShape="1">
          <a:blip r:embed="rId10">
            <a:alphaModFix/>
          </a:blip>
          <a:srcRect b="0" l="0" r="0" t="0"/>
          <a:stretch/>
        </p:blipFill>
        <p:spPr>
          <a:xfrm>
            <a:off x="3898096" y="1280650"/>
            <a:ext cx="1190077" cy="919881"/>
          </a:xfrm>
          <a:prstGeom prst="rect">
            <a:avLst/>
          </a:prstGeom>
          <a:noFill/>
          <a:ln>
            <a:noFill/>
          </a:ln>
        </p:spPr>
      </p:pic>
      <p:pic>
        <p:nvPicPr>
          <p:cNvPr descr="Transcribed Text:&#10;&#10;Where in the solar system is water that could support life?&#10;&#10;Activity 2" id="199" name="Google Shape;199;g358d048b824_0_45"/>
          <p:cNvPicPr preferRelativeResize="0"/>
          <p:nvPr/>
        </p:nvPicPr>
        <p:blipFill rotWithShape="1">
          <a:blip r:embed="rId11">
            <a:alphaModFix/>
          </a:blip>
          <a:srcRect b="0" l="0" r="0" t="0"/>
          <a:stretch/>
        </p:blipFill>
        <p:spPr>
          <a:xfrm>
            <a:off x="5204596" y="1280638"/>
            <a:ext cx="1190077" cy="919881"/>
          </a:xfrm>
          <a:prstGeom prst="rect">
            <a:avLst/>
          </a:prstGeom>
          <a:noFill/>
          <a:ln>
            <a:noFill/>
          </a:ln>
        </p:spPr>
      </p:pic>
      <p:pic>
        <p:nvPicPr>
          <p:cNvPr descr="The image is a diagram divided into four quadrants by two intersecting lines. The background is white with a thin gray border and rounded corners. Each quadrant contains a title in bold black text. The top left quadrant is labeled &quot;Location of Water,&quot; the top right is labeled &quot;Habitability of water,&quot; the bottom left reads &quot;Planetary Bodies,&quot; and the bottom right is titled &quot;Water on Planetary Bodies.&quot; At the bottom right corner of the diagram, there is a small label that reads &quot;Activity 2.&quot;" id="200" name="Google Shape;200;g358d048b824_0_45"/>
          <p:cNvPicPr preferRelativeResize="0"/>
          <p:nvPr/>
        </p:nvPicPr>
        <p:blipFill>
          <a:blip r:embed="rId12">
            <a:alphaModFix/>
          </a:blip>
          <a:stretch>
            <a:fillRect/>
          </a:stretch>
        </p:blipFill>
        <p:spPr>
          <a:xfrm>
            <a:off x="3897924" y="2321200"/>
            <a:ext cx="1190426" cy="920135"/>
          </a:xfrm>
          <a:prstGeom prst="rect">
            <a:avLst/>
          </a:prstGeom>
          <a:noFill/>
          <a:ln>
            <a:noFill/>
          </a:ln>
        </p:spPr>
      </p:pic>
      <p:pic>
        <p:nvPicPr>
          <p:cNvPr descr="The image features a centered image of Earth from space, displaying blue oceans, white clouds, and brown-green landmasses against a dark backdrop. Below the Earth image is a large text in black that reads, &quot;Where is there water on Earth?&quot; The background is plain white. In the bottom right corner, there is smaller text that reads &quot;Activity 2.&quot;" id="201" name="Google Shape;201;g358d048b824_0_45"/>
          <p:cNvPicPr preferRelativeResize="0"/>
          <p:nvPr/>
        </p:nvPicPr>
        <p:blipFill rotWithShape="1">
          <a:blip r:embed="rId13">
            <a:alphaModFix/>
          </a:blip>
          <a:srcRect b="0" l="0" r="0" t="0"/>
          <a:stretch/>
        </p:blipFill>
        <p:spPr>
          <a:xfrm>
            <a:off x="5204596" y="2321325"/>
            <a:ext cx="1190077" cy="919881"/>
          </a:xfrm>
          <a:prstGeom prst="rect">
            <a:avLst/>
          </a:prstGeom>
          <a:noFill/>
          <a:ln>
            <a:noFill/>
          </a:ln>
        </p:spPr>
      </p:pic>
      <p:pic>
        <p:nvPicPr>
          <p:cNvPr descr="The image features two models of planetary bodies illustrating the concept of water reservoirs. On the left is a three-dimensional model depicting the subsurface ocean of Europa. The model shows an icy surface layer above a subsurface ocean, with a label indicating the features. On the right is a cross-sectional model of Neptune, with labeled layers: atmosphere, icy mantle, and rocky core. At the top, large bold text reads &quot;Reservoir:&quot; followed by the description &quot;A place where water is stored.&quot; Each model has arrows pointing toward them. The background is white, and the text is black.&#10;Activity 2" id="202" name="Google Shape;202;g358d048b824_0_45"/>
          <p:cNvPicPr preferRelativeResize="0"/>
          <p:nvPr/>
        </p:nvPicPr>
        <p:blipFill>
          <a:blip r:embed="rId14">
            <a:alphaModFix/>
          </a:blip>
          <a:stretch>
            <a:fillRect/>
          </a:stretch>
        </p:blipFill>
        <p:spPr>
          <a:xfrm>
            <a:off x="3310522" y="3361999"/>
            <a:ext cx="1186324" cy="919841"/>
          </a:xfrm>
          <a:prstGeom prst="rect">
            <a:avLst/>
          </a:prstGeom>
          <a:noFill/>
          <a:ln>
            <a:noFill/>
          </a:ln>
        </p:spPr>
      </p:pic>
      <p:pic>
        <p:nvPicPr>
          <p:cNvPr descr="Illustration of a subsurface on Europa, showing icy surface and subsurface ocean.&#10;&#10;Transcribed Text:&#10;&#10;Subsurface: Places under the surface of a planet&#10;&#10;underground Model of the liquid water ocean deep in Europa’s subsurface. Activity 2" id="203" name="Google Shape;203;g358d048b824_0_45"/>
          <p:cNvPicPr preferRelativeResize="0"/>
          <p:nvPr/>
        </p:nvPicPr>
        <p:blipFill>
          <a:blip r:embed="rId15">
            <a:alphaModFix/>
          </a:blip>
          <a:stretch>
            <a:fillRect/>
          </a:stretch>
        </p:blipFill>
        <p:spPr>
          <a:xfrm>
            <a:off x="4573591" y="3361995"/>
            <a:ext cx="1186327" cy="916449"/>
          </a:xfrm>
          <a:prstGeom prst="rect">
            <a:avLst/>
          </a:prstGeom>
          <a:noFill/>
          <a:ln>
            <a:noFill/>
          </a:ln>
        </p:spPr>
      </p:pic>
      <p:pic>
        <p:nvPicPr>
          <p:cNvPr descr="A diagram explaining the surface and subsurface ocean of a planet, specifically Europa, with labeled sections and descriptive text.&#10;&#10;Transcribed Text:&#10;&#10;Surface:&#10;The part of a planet exposed to the atmosphere or space&#10;Icy Surface&#10;Subsurface Ocean&#10;Model of the liquid water ocean deep in Europa’s subsurface.&#10;Activity 2" id="204" name="Google Shape;204;g358d048b824_0_45"/>
          <p:cNvPicPr preferRelativeResize="0"/>
          <p:nvPr/>
        </p:nvPicPr>
        <p:blipFill>
          <a:blip r:embed="rId16">
            <a:alphaModFix/>
          </a:blip>
          <a:stretch>
            <a:fillRect/>
          </a:stretch>
        </p:blipFill>
        <p:spPr>
          <a:xfrm>
            <a:off x="5836670" y="3362000"/>
            <a:ext cx="1190426" cy="920139"/>
          </a:xfrm>
          <a:prstGeom prst="rect">
            <a:avLst/>
          </a:prstGeom>
          <a:noFill/>
          <a:ln>
            <a:noFill/>
          </a:ln>
        </p:spPr>
      </p:pic>
      <p:pic>
        <p:nvPicPr>
          <p:cNvPr descr="Diagram illustrating the atmosphere of a planet with labeled layers of Neptune's interior.&#10;&#10;Transcribed Text:&#10;&#10;Atmosphere: The air around a planet&#10;&#10;Model of the interior of Neptune.&#10;&#10;Atmosphere Icy Mantle Rocky Core&#10;&#10;Activity 2" id="205" name="Google Shape;205;g358d048b824_0_45"/>
          <p:cNvPicPr preferRelativeResize="0"/>
          <p:nvPr/>
        </p:nvPicPr>
        <p:blipFill>
          <a:blip r:embed="rId17">
            <a:alphaModFix/>
          </a:blip>
          <a:stretch>
            <a:fillRect/>
          </a:stretch>
        </p:blipFill>
        <p:spPr>
          <a:xfrm>
            <a:off x="4571545" y="4336588"/>
            <a:ext cx="1190426" cy="920139"/>
          </a:xfrm>
          <a:prstGeom prst="rect">
            <a:avLst/>
          </a:prstGeom>
          <a:noFill/>
          <a:ln>
            <a:noFill/>
          </a:ln>
        </p:spPr>
      </p:pic>
      <p:pic>
        <p:nvPicPr>
          <p:cNvPr descr="Transcribed Text:&#10;&#10;What kind of things live in or need water?&#10;&#10;Activity 3" id="206" name="Google Shape;206;g358d048b824_0_45"/>
          <p:cNvPicPr preferRelativeResize="0"/>
          <p:nvPr/>
        </p:nvPicPr>
        <p:blipFill rotWithShape="1">
          <a:blip r:embed="rId18">
            <a:alphaModFix/>
          </a:blip>
          <a:srcRect b="0" l="0" r="0" t="0"/>
          <a:stretch/>
        </p:blipFill>
        <p:spPr>
          <a:xfrm>
            <a:off x="3898096" y="5345263"/>
            <a:ext cx="1190077" cy="919881"/>
          </a:xfrm>
          <a:prstGeom prst="rect">
            <a:avLst/>
          </a:prstGeom>
          <a:noFill/>
          <a:ln>
            <a:noFill/>
          </a:ln>
        </p:spPr>
      </p:pic>
      <p:pic>
        <p:nvPicPr>
          <p:cNvPr descr="The image is a blank, rectangular whiteboard with a thin gray border and rounded corners. At the top center, the word &quot;Liquid&quot; is typed in bold, black font. At the bottom right, the text &quot;Activity 3&quot; is displayed in smaller black font. The overall appearance is minimalistic and clean." id="207" name="Google Shape;207;g358d048b824_0_45"/>
          <p:cNvPicPr preferRelativeResize="0"/>
          <p:nvPr/>
        </p:nvPicPr>
        <p:blipFill>
          <a:blip r:embed="rId19">
            <a:alphaModFix/>
          </a:blip>
          <a:stretch>
            <a:fillRect/>
          </a:stretch>
        </p:blipFill>
        <p:spPr>
          <a:xfrm>
            <a:off x="5204424" y="5344300"/>
            <a:ext cx="1190426" cy="920135"/>
          </a:xfrm>
          <a:prstGeom prst="rect">
            <a:avLst/>
          </a:prstGeom>
          <a:noFill/>
          <a:ln>
            <a:noFill/>
          </a:ln>
        </p:spPr>
      </p:pic>
      <p:pic>
        <p:nvPicPr>
          <p:cNvPr descr="The image is a didactic slide focusing on the concept of salinity, defined as the concentration of salt dissolved in water. Centered at the top is bold black text stating &quot;Salinity&quot; followed by a brief definition beneath it. Below the text is a grid of four images: the top left displays two bright orange goldfish, the top right shows a large shark swimming against a green background, the bottom left features a whale underwater, and the bottom right includes an array of small reddish shrimp. The slide is bordered with a thin rounded frame and has &quot;Activity 3&quot; noted at the bottom right corner." id="208" name="Google Shape;208;g358d048b824_0_45"/>
          <p:cNvPicPr preferRelativeResize="0"/>
          <p:nvPr/>
        </p:nvPicPr>
        <p:blipFill rotWithShape="1">
          <a:blip r:embed="rId20">
            <a:alphaModFix/>
          </a:blip>
          <a:srcRect b="0" l="0" r="0" t="0"/>
          <a:stretch/>
        </p:blipFill>
        <p:spPr>
          <a:xfrm>
            <a:off x="3249875" y="6353712"/>
            <a:ext cx="1186326" cy="916715"/>
          </a:xfrm>
          <a:prstGeom prst="rect">
            <a:avLst/>
          </a:prstGeom>
          <a:noFill/>
          <a:ln>
            <a:noFill/>
          </a:ln>
        </p:spPr>
      </p:pic>
      <p:pic>
        <p:nvPicPr>
          <p:cNvPr descr="image of Earth, showing continents and oceans in various colors such as green, brown, and blue. At the bottom right corner, there is a smaller line of text. &quot;Habitable: Able to support life. Activity 3&quot;" id="209" name="Google Shape;209;g358d048b824_0_45"/>
          <p:cNvPicPr preferRelativeResize="0"/>
          <p:nvPr/>
        </p:nvPicPr>
        <p:blipFill rotWithShape="1">
          <a:blip r:embed="rId21">
            <a:alphaModFix/>
          </a:blip>
          <a:srcRect b="0" l="0" r="0" t="0"/>
          <a:stretch/>
        </p:blipFill>
        <p:spPr>
          <a:xfrm>
            <a:off x="4503021" y="6352000"/>
            <a:ext cx="1190077" cy="919881"/>
          </a:xfrm>
          <a:prstGeom prst="rect">
            <a:avLst/>
          </a:prstGeom>
          <a:noFill/>
          <a:ln>
            <a:noFill/>
          </a:ln>
        </p:spPr>
      </p:pic>
      <p:pic>
        <p:nvPicPr>
          <p:cNvPr descr="The image features a description of the term &quot;Extremophile&quot; at the top, with a photographic depiction of various small sea organisms beneath it. The text is bold, centered, and defines an extremophile as &quot;A living thing that lives in conditions that are extreme compared to the conditions that favor most life forms.&quot; Below the text is an image showing a group of reddish translucent marine creatures, floating in a bluish underwater setting. The creatures have elongated bodies, multiple thin appendages, and some visible internal features, providing a vivid depiction of microscopic marine life. The border is slightly curved at the corners, with the text &quot;Activity 3&quot; in the bottom right corner." id="210" name="Google Shape;210;g358d048b824_0_45"/>
          <p:cNvPicPr preferRelativeResize="0"/>
          <p:nvPr/>
        </p:nvPicPr>
        <p:blipFill rotWithShape="1">
          <a:blip r:embed="rId22">
            <a:alphaModFix/>
          </a:blip>
          <a:srcRect b="0" l="0" r="0" t="0"/>
          <a:stretch/>
        </p:blipFill>
        <p:spPr>
          <a:xfrm>
            <a:off x="5788375" y="6352000"/>
            <a:ext cx="1190424" cy="919876"/>
          </a:xfrm>
          <a:prstGeom prst="rect">
            <a:avLst/>
          </a:prstGeom>
          <a:noFill/>
          <a:ln>
            <a:noFill/>
          </a:ln>
        </p:spPr>
      </p:pic>
      <p:pic>
        <p:nvPicPr>
          <p:cNvPr descr="Transcribed Text:&#10;&#10;What are the different planetary bodies in the solar system, and what are their properties?&#10;&#10;Activity 4" id="211" name="Google Shape;211;g358d048b824_0_45"/>
          <p:cNvPicPr preferRelativeResize="0"/>
          <p:nvPr/>
        </p:nvPicPr>
        <p:blipFill>
          <a:blip r:embed="rId23">
            <a:alphaModFix/>
          </a:blip>
          <a:stretch>
            <a:fillRect/>
          </a:stretch>
        </p:blipFill>
        <p:spPr>
          <a:xfrm>
            <a:off x="7979346" y="1404228"/>
            <a:ext cx="1186324" cy="916980"/>
          </a:xfrm>
          <a:prstGeom prst="rect">
            <a:avLst/>
          </a:prstGeom>
          <a:noFill/>
          <a:ln>
            <a:noFill/>
          </a:ln>
        </p:spPr>
      </p:pic>
      <p:pic>
        <p:nvPicPr>
          <p:cNvPr descr="Blank white rectangle with rounded corners, labeled &quot;Activity 4&quot; in the lower right corner." id="212" name="Google Shape;212;g358d048b824_0_45"/>
          <p:cNvPicPr preferRelativeResize="0"/>
          <p:nvPr/>
        </p:nvPicPr>
        <p:blipFill>
          <a:blip r:embed="rId24">
            <a:alphaModFix/>
          </a:blip>
          <a:stretch>
            <a:fillRect/>
          </a:stretch>
        </p:blipFill>
        <p:spPr>
          <a:xfrm>
            <a:off x="7968520" y="2322775"/>
            <a:ext cx="1186324" cy="916969"/>
          </a:xfrm>
          <a:prstGeom prst="rect">
            <a:avLst/>
          </a:prstGeom>
          <a:noFill/>
          <a:ln>
            <a:noFill/>
          </a:ln>
        </p:spPr>
      </p:pic>
      <p:pic>
        <p:nvPicPr>
          <p:cNvPr descr="Transcribed Text:&#10;&#10;Where is the most water in the solar system?&#10;Activity 5" id="213" name="Google Shape;213;g358d048b824_0_45"/>
          <p:cNvPicPr preferRelativeResize="0"/>
          <p:nvPr/>
        </p:nvPicPr>
        <p:blipFill rotWithShape="1">
          <a:blip r:embed="rId25">
            <a:alphaModFix/>
          </a:blip>
          <a:srcRect b="0" l="0" r="0" t="0"/>
          <a:stretch/>
        </p:blipFill>
        <p:spPr>
          <a:xfrm>
            <a:off x="7966646" y="3294875"/>
            <a:ext cx="1190077" cy="919881"/>
          </a:xfrm>
          <a:prstGeom prst="rect">
            <a:avLst/>
          </a:prstGeom>
          <a:noFill/>
          <a:ln>
            <a:noFill/>
          </a:ln>
        </p:spPr>
      </p:pic>
      <p:pic>
        <p:nvPicPr>
          <p:cNvPr descr="Blank white rectangle with rounded corners, labeled &quot;Activity 5&quot; in the lower right corner." id="214" name="Google Shape;214;g358d048b824_0_45"/>
          <p:cNvPicPr preferRelativeResize="0"/>
          <p:nvPr/>
        </p:nvPicPr>
        <p:blipFill rotWithShape="1">
          <a:blip r:embed="rId26">
            <a:alphaModFix/>
          </a:blip>
          <a:srcRect b="0" l="0" r="0" t="0"/>
          <a:stretch/>
        </p:blipFill>
        <p:spPr>
          <a:xfrm>
            <a:off x="7316521" y="4289538"/>
            <a:ext cx="1190077" cy="919881"/>
          </a:xfrm>
          <a:prstGeom prst="rect">
            <a:avLst/>
          </a:prstGeom>
          <a:noFill/>
          <a:ln>
            <a:noFill/>
          </a:ln>
        </p:spPr>
      </p:pic>
      <p:pic>
        <p:nvPicPr>
          <p:cNvPr descr="Diagram with two columns labeled &quot;water ice&quot; and &quot;water vapor.&quot;&#10;&#10;Transcribed Text:&#10;&#10;water ice&#10;water vapor&#10;Activity 5" id="215" name="Google Shape;215;g358d048b824_0_45" title="Science.Water Activities Our Ideas Poster with Blank template.pptx_Page_31.jpg"/>
          <p:cNvPicPr preferRelativeResize="0"/>
          <p:nvPr/>
        </p:nvPicPr>
        <p:blipFill>
          <a:blip r:embed="rId27">
            <a:alphaModFix/>
          </a:blip>
          <a:stretch>
            <a:fillRect/>
          </a:stretch>
        </p:blipFill>
        <p:spPr>
          <a:xfrm>
            <a:off x="8598620" y="4303438"/>
            <a:ext cx="1186324" cy="916969"/>
          </a:xfrm>
          <a:prstGeom prst="rect">
            <a:avLst/>
          </a:prstGeom>
          <a:noFill/>
          <a:ln>
            <a:noFill/>
          </a:ln>
        </p:spPr>
      </p:pic>
      <p:pic>
        <p:nvPicPr>
          <p:cNvPr descr="Transcribed Text:&#10;&#10;Besides Earth, where in the solar system is most likely to have life? Activity 6." id="216" name="Google Shape;216;g358d048b824_0_45"/>
          <p:cNvPicPr preferRelativeResize="0"/>
          <p:nvPr/>
        </p:nvPicPr>
        <p:blipFill rotWithShape="1">
          <a:blip r:embed="rId28">
            <a:alphaModFix/>
          </a:blip>
          <a:srcRect b="0" l="0" r="0" t="0"/>
          <a:stretch/>
        </p:blipFill>
        <p:spPr>
          <a:xfrm>
            <a:off x="7966646" y="5309100"/>
            <a:ext cx="1190077" cy="919881"/>
          </a:xfrm>
          <a:prstGeom prst="rect">
            <a:avLst/>
          </a:prstGeom>
          <a:noFill/>
          <a:ln>
            <a:noFill/>
          </a:ln>
        </p:spPr>
      </p:pic>
      <p:pic>
        <p:nvPicPr>
          <p:cNvPr descr="Transcribed Text:&#10;&#10;What water reservoir in the solar system do you recommend exploring? Activity 7" id="217" name="Google Shape;217;g358d048b824_0_45"/>
          <p:cNvPicPr preferRelativeResize="0"/>
          <p:nvPr/>
        </p:nvPicPr>
        <p:blipFill rotWithShape="1">
          <a:blip r:embed="rId29">
            <a:alphaModFix/>
          </a:blip>
          <a:srcRect b="0" l="0" r="0" t="0"/>
          <a:stretch/>
        </p:blipFill>
        <p:spPr>
          <a:xfrm>
            <a:off x="7966474" y="6328638"/>
            <a:ext cx="1190426" cy="92013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3518018ea76_0_31"/>
          <p:cNvSpPr txBox="1"/>
          <p:nvPr>
            <p:ph type="title"/>
          </p:nvPr>
        </p:nvSpPr>
        <p:spPr>
          <a:xfrm>
            <a:off x="342870" y="3250173"/>
            <a:ext cx="9372600" cy="1272000"/>
          </a:xfrm>
          <a:prstGeom prst="rect">
            <a:avLst/>
          </a:prstGeom>
          <a:noFill/>
          <a:ln>
            <a:noFill/>
          </a:ln>
        </p:spPr>
        <p:txBody>
          <a:bodyPr anchorCtr="0" anchor="ctr" bIns="113100" lIns="113100" spcFirstLastPara="1" rIns="113100" wrap="square" tIns="113100">
            <a:normAutofit fontScale="90000"/>
          </a:bodyPr>
          <a:lstStyle/>
          <a:p>
            <a:pPr indent="0" lvl="0" marL="0" rtl="0" algn="ctr">
              <a:lnSpc>
                <a:spcPct val="150000"/>
              </a:lnSpc>
              <a:spcBef>
                <a:spcPts val="0"/>
              </a:spcBef>
              <a:spcAft>
                <a:spcPts val="0"/>
              </a:spcAft>
              <a:buClr>
                <a:schemeClr val="dk1"/>
              </a:buClr>
              <a:buSzPct val="122949"/>
              <a:buFont typeface="Arial"/>
              <a:buNone/>
            </a:pPr>
            <a:r>
              <a:rPr lang="en-US" sz="6100"/>
              <a:t>Water in Extreme </a:t>
            </a:r>
            <a:r>
              <a:rPr lang="en-US" sz="6100"/>
              <a:t>Environments</a:t>
            </a:r>
            <a:br>
              <a:rPr lang="en-US" sz="6100"/>
            </a:br>
            <a:r>
              <a:rPr lang="en-US" sz="6100"/>
              <a:t>Science RSG &amp; </a:t>
            </a:r>
            <a:br>
              <a:rPr lang="en-US" sz="6100"/>
            </a:br>
            <a:r>
              <a:rPr lang="en-US" sz="6100"/>
              <a:t>Adventures 1-7</a:t>
            </a:r>
            <a:br>
              <a:rPr lang="en-US" sz="6100"/>
            </a:br>
            <a:r>
              <a:rPr lang="en-US" sz="6100"/>
              <a:t>Our Ideas Poster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350e76ab77c_0_134"/>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p>
            <a:pPr indent="0" lvl="0" marL="0" rtl="0" algn="l">
              <a:lnSpc>
                <a:spcPct val="100000"/>
              </a:lnSpc>
              <a:spcBef>
                <a:spcPts val="0"/>
              </a:spcBef>
              <a:spcAft>
                <a:spcPts val="0"/>
              </a:spcAft>
              <a:buSzPts val="3500"/>
              <a:buNone/>
            </a:pPr>
            <a:r>
              <a:rPr lang="en-US"/>
              <a:t>Examples of Cards for Poster</a:t>
            </a:r>
            <a:endParaRPr/>
          </a:p>
        </p:txBody>
      </p:sp>
      <p:sp>
        <p:nvSpPr>
          <p:cNvPr id="230" name="Google Shape;230;g350e76ab77c_0_134"/>
          <p:cNvSpPr txBox="1"/>
          <p:nvPr/>
        </p:nvSpPr>
        <p:spPr>
          <a:xfrm>
            <a:off x="342875" y="1827850"/>
            <a:ext cx="8852400" cy="3375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10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The following slides are based on the printable PDF version of the blank cards you can use to set up your “Our Ideas Posters”</a:t>
            </a:r>
            <a:endParaRPr b="0" i="0" sz="2800" u="none" cap="none" strike="noStrike">
              <a:solidFill>
                <a:schemeClr val="dk1"/>
              </a:solidFill>
              <a:latin typeface="Arial"/>
              <a:ea typeface="Arial"/>
              <a:cs typeface="Arial"/>
              <a:sym typeface="Arial"/>
            </a:endParaRPr>
          </a:p>
          <a:p>
            <a:pPr indent="0" lvl="0" marL="0" marR="0" rtl="0" algn="l">
              <a:lnSpc>
                <a:spcPct val="115000"/>
              </a:lnSpc>
              <a:spcBef>
                <a:spcPts val="110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a:p>
            <a:pPr indent="0" lvl="0" marL="0" marR="0" rtl="0" algn="l">
              <a:lnSpc>
                <a:spcPct val="115000"/>
              </a:lnSpc>
              <a:spcBef>
                <a:spcPts val="110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They have been altered to be more accessible to screen readers.</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3518018ea76_0_48"/>
          <p:cNvSpPr txBox="1"/>
          <p:nvPr>
            <p:ph type="title"/>
          </p:nvPr>
        </p:nvSpPr>
        <p:spPr>
          <a:xfrm>
            <a:off x="342870" y="3250173"/>
            <a:ext cx="9372600" cy="1272000"/>
          </a:xfrm>
          <a:prstGeom prst="rect">
            <a:avLst/>
          </a:prstGeom>
          <a:noFill/>
          <a:ln>
            <a:noFill/>
          </a:ln>
        </p:spPr>
        <p:txBody>
          <a:bodyPr anchorCtr="0" anchor="ctr" bIns="113100" lIns="113100" spcFirstLastPara="1" rIns="113100" wrap="square" tIns="113100">
            <a:normAutofit/>
          </a:bodyPr>
          <a:lstStyle/>
          <a:p>
            <a:pPr indent="0" lvl="0" marL="0" rtl="0" algn="ctr">
              <a:lnSpc>
                <a:spcPct val="100000"/>
              </a:lnSpc>
              <a:spcBef>
                <a:spcPts val="0"/>
              </a:spcBef>
              <a:spcAft>
                <a:spcPts val="0"/>
              </a:spcAft>
              <a:buSzPts val="4500"/>
              <a:buNone/>
            </a:pPr>
            <a:r>
              <a:rPr lang="en-US"/>
              <a:t>Ready S.E.T. Go! (RSG)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3518018ea76_0_36"/>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p>
            <a:pPr indent="0" lvl="0" marL="0" rtl="0" algn="l">
              <a:lnSpc>
                <a:spcPct val="90000"/>
              </a:lnSpc>
              <a:spcBef>
                <a:spcPts val="0"/>
              </a:spcBef>
              <a:spcAft>
                <a:spcPts val="0"/>
              </a:spcAft>
              <a:buSzPts val="3500"/>
              <a:buNone/>
            </a:pPr>
            <a:r>
              <a:rPr lang="en-US"/>
              <a:t>Card: How does space trash… </a:t>
            </a:r>
            <a:endParaRPr/>
          </a:p>
        </p:txBody>
      </p:sp>
      <p:pic>
        <p:nvPicPr>
          <p:cNvPr descr="Transcribed Text:&#10;&#10;How can we identify where there is water?&#10;How can we get it?&#10;RSG" id="243" name="Google Shape;243;g3518018ea76_0_36"/>
          <p:cNvPicPr preferRelativeResize="0"/>
          <p:nvPr/>
        </p:nvPicPr>
        <p:blipFill rotWithShape="1">
          <a:blip r:embed="rId3">
            <a:alphaModFix/>
          </a:blip>
          <a:srcRect b="0" l="0" r="0" t="0"/>
          <a:stretch/>
        </p:blipFill>
        <p:spPr>
          <a:xfrm>
            <a:off x="1485880" y="1537975"/>
            <a:ext cx="7086602" cy="547761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358d048b824_0_154"/>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Blank RSG Card</a:t>
            </a:r>
            <a:endParaRPr/>
          </a:p>
        </p:txBody>
      </p:sp>
      <p:pic>
        <p:nvPicPr>
          <p:cNvPr descr="Blank white rectangle with rounded corners, labeled &quot;RSG&quot; in the lower right corner." id="250" name="Google Shape;250;g358d048b824_0_154"/>
          <p:cNvPicPr preferRelativeResize="0"/>
          <p:nvPr/>
        </p:nvPicPr>
        <p:blipFill>
          <a:blip r:embed="rId3">
            <a:alphaModFix/>
          </a:blip>
          <a:stretch>
            <a:fillRect/>
          </a:stretch>
        </p:blipFill>
        <p:spPr>
          <a:xfrm>
            <a:off x="1485922" y="1537957"/>
            <a:ext cx="7067935" cy="54629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358d048b824_0_193"/>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Scientist</a:t>
            </a:r>
            <a:endParaRPr/>
          </a:p>
        </p:txBody>
      </p:sp>
      <p:pic>
        <p:nvPicPr>
          <p:cNvPr descr="Transcribed Text:&#10;&#10;Scientist&#10;RSG" id="257" name="Google Shape;257;g358d048b824_0_193"/>
          <p:cNvPicPr preferRelativeResize="0"/>
          <p:nvPr/>
        </p:nvPicPr>
        <p:blipFill>
          <a:blip r:embed="rId3">
            <a:alphaModFix/>
          </a:blip>
          <a:stretch>
            <a:fillRect/>
          </a:stretch>
        </p:blipFill>
        <p:spPr>
          <a:xfrm>
            <a:off x="1485932" y="1537997"/>
            <a:ext cx="7067561" cy="54629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350e76ab77c_0_41"/>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Poster Components</a:t>
            </a:r>
            <a:endParaRPr/>
          </a:p>
        </p:txBody>
      </p:sp>
      <p:sp>
        <p:nvSpPr>
          <p:cNvPr id="80" name="Google Shape;80;g350e76ab77c_0_41"/>
          <p:cNvSpPr txBox="1"/>
          <p:nvPr>
            <p:ph idx="1" type="body"/>
          </p:nvPr>
        </p:nvSpPr>
        <p:spPr>
          <a:xfrm>
            <a:off x="691500" y="1651275"/>
            <a:ext cx="8675400" cy="5630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lang="en-US" sz="2800">
                <a:solidFill>
                  <a:schemeClr val="dk1"/>
                </a:solidFill>
              </a:rPr>
              <a:t>The following slides are based on the printable PDF version of the blank slides/cards you can use to set up your “Our Ideas Posters” and are not intended to be printed.</a:t>
            </a:r>
            <a:endParaRPr sz="2800">
              <a:solidFill>
                <a:schemeClr val="dk1"/>
              </a:solidFill>
            </a:endParaRPr>
          </a:p>
          <a:p>
            <a:pPr indent="0" lvl="0" marL="0" rtl="0" algn="l">
              <a:lnSpc>
                <a:spcPct val="115000"/>
              </a:lnSpc>
              <a:spcBef>
                <a:spcPts val="0"/>
              </a:spcBef>
              <a:spcAft>
                <a:spcPts val="0"/>
              </a:spcAft>
              <a:buSzPts val="1800"/>
              <a:buNone/>
            </a:pPr>
            <a:r>
              <a:t/>
            </a:r>
            <a:endParaRPr sz="2800">
              <a:solidFill>
                <a:schemeClr val="dk1"/>
              </a:solidFill>
            </a:endParaRPr>
          </a:p>
          <a:p>
            <a:pPr indent="0" lvl="0" marL="0" rtl="0" algn="l">
              <a:lnSpc>
                <a:spcPct val="115000"/>
              </a:lnSpc>
              <a:spcBef>
                <a:spcPts val="0"/>
              </a:spcBef>
              <a:spcAft>
                <a:spcPts val="0"/>
              </a:spcAft>
              <a:buSzPts val="1800"/>
              <a:buNone/>
            </a:pPr>
            <a:r>
              <a:rPr lang="en-US" sz="2800">
                <a:solidFill>
                  <a:schemeClr val="dk1"/>
                </a:solidFill>
              </a:rPr>
              <a:t>These slides are formatted to be more accessible to screen readers.</a:t>
            </a:r>
            <a:endParaRPr sz="2800">
              <a:solidFill>
                <a:schemeClr val="dk1"/>
              </a:solidFill>
            </a:endParaRPr>
          </a:p>
          <a:p>
            <a:pPr indent="0" lvl="0" marL="0" rtl="0" algn="l">
              <a:lnSpc>
                <a:spcPct val="115000"/>
              </a:lnSpc>
              <a:spcBef>
                <a:spcPts val="0"/>
              </a:spcBef>
              <a:spcAft>
                <a:spcPts val="0"/>
              </a:spcAft>
              <a:buSzPts val="1800"/>
              <a:buNone/>
            </a:pPr>
            <a:r>
              <a:t/>
            </a:r>
            <a:endParaRPr sz="2800">
              <a:solidFill>
                <a:schemeClr val="dk1"/>
              </a:solidFill>
            </a:endParaRPr>
          </a:p>
          <a:p>
            <a:pPr indent="0" lvl="0" marL="0" rtl="0" algn="l">
              <a:lnSpc>
                <a:spcPct val="115000"/>
              </a:lnSpc>
              <a:spcBef>
                <a:spcPts val="0"/>
              </a:spcBef>
              <a:spcAft>
                <a:spcPts val="0"/>
              </a:spcAft>
              <a:buSzPts val="1800"/>
              <a:buNone/>
            </a:pPr>
            <a:r>
              <a:rPr lang="en-US" sz="2800">
                <a:solidFill>
                  <a:schemeClr val="dk1"/>
                </a:solidFill>
              </a:rPr>
              <a:t>We recommend using these slides as a guide for blind and low vision educators and printing out the PDFs for sighted learners.</a:t>
            </a:r>
            <a:endParaRPr sz="2800">
              <a:solidFill>
                <a:schemeClr val="dk1"/>
              </a:solidFill>
            </a:endParaRPr>
          </a:p>
          <a:p>
            <a:pPr indent="0" lvl="0" marL="0" rtl="0" algn="l">
              <a:lnSpc>
                <a:spcPct val="115000"/>
              </a:lnSpc>
              <a:spcBef>
                <a:spcPts val="0"/>
              </a:spcBef>
              <a:spcAft>
                <a:spcPts val="0"/>
              </a:spcAft>
              <a:buSzPts val="1800"/>
              <a:buNone/>
            </a:pPr>
            <a:r>
              <a:rPr lang="en-US" sz="2600">
                <a:solidFill>
                  <a:schemeClr val="dk1"/>
                </a:solidFill>
              </a:rPr>
              <a:t> </a:t>
            </a:r>
            <a:endParaRPr sz="21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358d048b824_0_199"/>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Engineer</a:t>
            </a:r>
            <a:endParaRPr/>
          </a:p>
        </p:txBody>
      </p:sp>
      <p:pic>
        <p:nvPicPr>
          <p:cNvPr descr="Transcribed Text:&#10;&#10;Engineer&#10;RSG" id="264" name="Google Shape;264;g358d048b824_0_199"/>
          <p:cNvPicPr preferRelativeResize="0"/>
          <p:nvPr/>
        </p:nvPicPr>
        <p:blipFill>
          <a:blip r:embed="rId3">
            <a:alphaModFix/>
          </a:blip>
          <a:stretch>
            <a:fillRect/>
          </a:stretch>
        </p:blipFill>
        <p:spPr>
          <a:xfrm>
            <a:off x="1485868" y="1522953"/>
            <a:ext cx="7086602" cy="547795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358d048b824_0_205"/>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Technology</a:t>
            </a:r>
            <a:endParaRPr/>
          </a:p>
        </p:txBody>
      </p:sp>
      <p:pic>
        <p:nvPicPr>
          <p:cNvPr descr="Transcribed Text:&#10;&#10;Technology RSG" id="271" name="Google Shape;271;g358d048b824_0_205"/>
          <p:cNvPicPr preferRelativeResize="0"/>
          <p:nvPr/>
        </p:nvPicPr>
        <p:blipFill>
          <a:blip r:embed="rId3">
            <a:alphaModFix/>
          </a:blip>
          <a:stretch>
            <a:fillRect/>
          </a:stretch>
        </p:blipFill>
        <p:spPr>
          <a:xfrm>
            <a:off x="1485947" y="1523056"/>
            <a:ext cx="7086602" cy="54778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358d048b824_0_211"/>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Why is water important??</a:t>
            </a:r>
            <a:endParaRPr/>
          </a:p>
        </p:txBody>
      </p:sp>
      <p:pic>
        <p:nvPicPr>
          <p:cNvPr descr="Transcribed Text:&#10;&#10;Why is water important?? Activity 1" id="278" name="Google Shape;278;g358d048b824_0_211"/>
          <p:cNvPicPr preferRelativeResize="0"/>
          <p:nvPr/>
        </p:nvPicPr>
        <p:blipFill>
          <a:blip r:embed="rId3">
            <a:alphaModFix/>
          </a:blip>
          <a:stretch>
            <a:fillRect/>
          </a:stretch>
        </p:blipFill>
        <p:spPr>
          <a:xfrm>
            <a:off x="1485926" y="1538007"/>
            <a:ext cx="7067561" cy="54629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358d048b824_0_217"/>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Blank Activity 1 Card</a:t>
            </a:r>
            <a:endParaRPr/>
          </a:p>
        </p:txBody>
      </p:sp>
      <p:pic>
        <p:nvPicPr>
          <p:cNvPr descr="Blank white rectangle with rounded corners, labeled &quot;Activity 1&quot; in the lower right corner." id="285" name="Google Shape;285;g358d048b824_0_217"/>
          <p:cNvPicPr preferRelativeResize="0"/>
          <p:nvPr/>
        </p:nvPicPr>
        <p:blipFill>
          <a:blip r:embed="rId3">
            <a:alphaModFix/>
          </a:blip>
          <a:stretch>
            <a:fillRect/>
          </a:stretch>
        </p:blipFill>
        <p:spPr>
          <a:xfrm>
            <a:off x="1485926" y="1523289"/>
            <a:ext cx="7086602" cy="547761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358d048b824_0_228"/>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p>
            <a:pPr indent="0" lvl="0" marL="0" rtl="0" algn="ctr">
              <a:spcBef>
                <a:spcPts val="0"/>
              </a:spcBef>
              <a:spcAft>
                <a:spcPts val="0"/>
              </a:spcAft>
              <a:buNone/>
            </a:pPr>
            <a:r>
              <a:rPr lang="en-US"/>
              <a:t>Activities 2-3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358d048b824_0_223"/>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NASA has limited time and resources</a:t>
            </a:r>
            <a:endParaRPr/>
          </a:p>
        </p:txBody>
      </p:sp>
      <p:pic>
        <p:nvPicPr>
          <p:cNvPr descr="NASA logo with text about exploration limitations and resource management.&#10;&#10;Transcribed Text:&#10;&#10;NASA does not have infinite time and resources, so it cannot send spacecraft to explore everywhere. NASA needs to make decisions about which places are most likely to have what it is looking for. Activity 2" id="298" name="Google Shape;298;g358d048b824_0_223"/>
          <p:cNvPicPr preferRelativeResize="0"/>
          <p:nvPr/>
        </p:nvPicPr>
        <p:blipFill rotWithShape="1">
          <a:blip r:embed="rId3">
            <a:alphaModFix/>
          </a:blip>
          <a:srcRect b="0" l="0" r="0" t="0"/>
          <a:stretch/>
        </p:blipFill>
        <p:spPr>
          <a:xfrm>
            <a:off x="1485920" y="1537944"/>
            <a:ext cx="7067546" cy="54629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358d048b824_0_234"/>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Where in the solar system is water…</a:t>
            </a:r>
            <a:endParaRPr/>
          </a:p>
        </p:txBody>
      </p:sp>
      <p:pic>
        <p:nvPicPr>
          <p:cNvPr descr="Transcribed Text:&#10;&#10;Where in the solar system is water that could support life?&#10;&#10;Activity 2" id="305" name="Google Shape;305;g358d048b824_0_234"/>
          <p:cNvPicPr preferRelativeResize="0"/>
          <p:nvPr/>
        </p:nvPicPr>
        <p:blipFill rotWithShape="1">
          <a:blip r:embed="rId3">
            <a:alphaModFix/>
          </a:blip>
          <a:srcRect b="0" l="0" r="0" t="0"/>
          <a:stretch/>
        </p:blipFill>
        <p:spPr>
          <a:xfrm>
            <a:off x="1485920" y="1523277"/>
            <a:ext cx="7086602" cy="547762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358d048b824_0_240"/>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Charting water location</a:t>
            </a:r>
            <a:endParaRPr/>
          </a:p>
        </p:txBody>
      </p:sp>
      <p:pic>
        <p:nvPicPr>
          <p:cNvPr descr="The image is a diagram divided into four quadrants by two intersecting lines. The background is white with a thin gray border and rounded corners. Each quadrant contains a title in bold black text. The top left quadrant is labeled &quot;Location of Water,&quot; the top right is labeled &quot;Habitability of water,&quot; the bottom left reads &quot;Planetary Bodies,&quot; and the bottom right is titled &quot;Water on Planetary Bodies.&quot; At the bottom right corner of the diagram, there is a small label that reads &quot;Activity 2.&quot;" id="312" name="Google Shape;312;g358d048b824_0_240"/>
          <p:cNvPicPr preferRelativeResize="0"/>
          <p:nvPr/>
        </p:nvPicPr>
        <p:blipFill>
          <a:blip r:embed="rId3">
            <a:alphaModFix/>
          </a:blip>
          <a:stretch>
            <a:fillRect/>
          </a:stretch>
        </p:blipFill>
        <p:spPr>
          <a:xfrm>
            <a:off x="1485905" y="1523324"/>
            <a:ext cx="7086602" cy="547750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358d048b824_0_246"/>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Where is there water on Earth?</a:t>
            </a:r>
            <a:endParaRPr/>
          </a:p>
        </p:txBody>
      </p:sp>
      <p:pic>
        <p:nvPicPr>
          <p:cNvPr descr="The image features a centered image of Earth from space, displaying blue oceans, white clouds, and brown-green landmasses against a dark backdrop. Below the Earth image is a large text in black that reads, &quot;Where is there water on Earth?&quot; The background is plain white. In the bottom right corner, there is smaller text that reads &quot;Activity 2.&quot;" id="319" name="Google Shape;319;g358d048b824_0_246"/>
          <p:cNvPicPr preferRelativeResize="0"/>
          <p:nvPr/>
        </p:nvPicPr>
        <p:blipFill rotWithShape="1">
          <a:blip r:embed="rId3">
            <a:alphaModFix/>
          </a:blip>
          <a:srcRect b="0" l="0" r="0" t="0"/>
          <a:stretch/>
        </p:blipFill>
        <p:spPr>
          <a:xfrm>
            <a:off x="1485920" y="1523218"/>
            <a:ext cx="7086602" cy="547762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358d048b824_0_252"/>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Reservoir</a:t>
            </a:r>
            <a:endParaRPr/>
          </a:p>
        </p:txBody>
      </p:sp>
      <p:pic>
        <p:nvPicPr>
          <p:cNvPr descr="The image features two models of planetary bodies illustrating the concept of water reservoirs. On the left is a three-dimensional model depicting the subsurface ocean of Europa. The model shows an icy surface layer above a subsurface ocean, with a label indicating the features. On the right is a cross-sectional model of Neptune, with labeled layers: atmosphere, icy mantle, and rocky core. At the top, large bold text reads &quot;Reservoir:&quot; followed by the description &quot;A place where water is stored.&quot; Each model has arrows pointing toward them. The background is white, and the text is black.&#10;Activity 2" id="326" name="Google Shape;326;g358d048b824_0_252"/>
          <p:cNvPicPr preferRelativeResize="0"/>
          <p:nvPr/>
        </p:nvPicPr>
        <p:blipFill>
          <a:blip r:embed="rId3">
            <a:alphaModFix/>
          </a:blip>
          <a:stretch>
            <a:fillRect/>
          </a:stretch>
        </p:blipFill>
        <p:spPr>
          <a:xfrm>
            <a:off x="1485915" y="1506134"/>
            <a:ext cx="7086602" cy="549479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g3518018ea76_0_252"/>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Corresponding PDFs include</a:t>
            </a:r>
            <a:endParaRPr/>
          </a:p>
        </p:txBody>
      </p:sp>
      <p:sp>
        <p:nvSpPr>
          <p:cNvPr id="87" name="Google Shape;87;g3518018ea76_0_252"/>
          <p:cNvSpPr txBox="1"/>
          <p:nvPr>
            <p:ph idx="1" type="body"/>
          </p:nvPr>
        </p:nvSpPr>
        <p:spPr>
          <a:xfrm>
            <a:off x="691515" y="2069042"/>
            <a:ext cx="8675400" cy="4931400"/>
          </a:xfrm>
          <a:prstGeom prst="rect">
            <a:avLst/>
          </a:prstGeom>
          <a:noFill/>
          <a:ln>
            <a:noFill/>
          </a:ln>
        </p:spPr>
        <p:txBody>
          <a:bodyPr anchorCtr="0" anchor="t" bIns="45700" lIns="91425" spcFirstLastPara="1" rIns="91425" wrap="square" tIns="45700">
            <a:normAutofit lnSpcReduction="20000"/>
          </a:bodyPr>
          <a:lstStyle/>
          <a:p>
            <a:pPr indent="-381000" lvl="0" marL="457200" rtl="0" algn="l">
              <a:lnSpc>
                <a:spcPct val="115000"/>
              </a:lnSpc>
              <a:spcBef>
                <a:spcPts val="1000"/>
              </a:spcBef>
              <a:spcAft>
                <a:spcPts val="0"/>
              </a:spcAft>
              <a:buSzPts val="2400"/>
              <a:buChar char="•"/>
            </a:pPr>
            <a:r>
              <a:rPr lang="en-US" sz="2400">
                <a:solidFill>
                  <a:schemeClr val="dk1"/>
                </a:solidFill>
              </a:rPr>
              <a:t>Poster Pages to build the poster </a:t>
            </a:r>
            <a:endParaRPr sz="2400">
              <a:solidFill>
                <a:schemeClr val="dk1"/>
              </a:solidFill>
            </a:endParaRPr>
          </a:p>
          <a:p>
            <a:pPr indent="-381000" lvl="1" marL="914400" rtl="0" algn="l">
              <a:lnSpc>
                <a:spcPct val="115000"/>
              </a:lnSpc>
              <a:spcBef>
                <a:spcPts val="1000"/>
              </a:spcBef>
              <a:spcAft>
                <a:spcPts val="0"/>
              </a:spcAft>
              <a:buSzPts val="2400"/>
              <a:buChar char="•"/>
            </a:pPr>
            <a:r>
              <a:rPr lang="en-US" sz="2400">
                <a:solidFill>
                  <a:schemeClr val="dk1"/>
                </a:solidFill>
              </a:rPr>
              <a:t>(pages numbered in lower right corner with corresponding adventure(s)) </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Poster Pages with examples are for educator reference only and not intended to print. </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Blank Pages for more space or to build your own poster</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Blank ¼ page cards for learners to add additional terms, drawings, ideas</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Term cards:</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Icon-only </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Term + icon</a:t>
            </a:r>
            <a:endParaRPr sz="25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g358d048b824_0_258"/>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Subsurface</a:t>
            </a:r>
            <a:endParaRPr/>
          </a:p>
        </p:txBody>
      </p:sp>
      <p:pic>
        <p:nvPicPr>
          <p:cNvPr descr="Illustration of a subsurface on Europa, showing icy surface and subsurface ocean.&#10;&#10;Transcribed Text:&#10;&#10;Subsurface: Places under the surface of a planet&#10;&#10;underground Model of the liquid water ocean deep in Europa’s subsurface. Activity 2" id="333" name="Google Shape;333;g358d048b824_0_258"/>
          <p:cNvPicPr preferRelativeResize="0"/>
          <p:nvPr/>
        </p:nvPicPr>
        <p:blipFill>
          <a:blip r:embed="rId3">
            <a:alphaModFix/>
          </a:blip>
          <a:stretch>
            <a:fillRect/>
          </a:stretch>
        </p:blipFill>
        <p:spPr>
          <a:xfrm>
            <a:off x="1485947" y="1526423"/>
            <a:ext cx="7086601" cy="547448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358d048b824_0_264"/>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Surface</a:t>
            </a:r>
            <a:endParaRPr/>
          </a:p>
        </p:txBody>
      </p:sp>
      <p:pic>
        <p:nvPicPr>
          <p:cNvPr descr="A diagram explaining the surface and subsurface ocean of a planet, specifically Europa, with labeled sections and descriptive text.&#10;&#10;Transcribed Text:&#10;&#10;Surface:&#10;The part of a planet exposed to the atmosphere or space&#10;Icy Surface&#10;Subsurface Ocean&#10;Model of the liquid water ocean deep in Europa’s subsurface.&#10;Activity 2" id="340" name="Google Shape;340;g358d048b824_0_264"/>
          <p:cNvPicPr preferRelativeResize="0"/>
          <p:nvPr/>
        </p:nvPicPr>
        <p:blipFill>
          <a:blip r:embed="rId3">
            <a:alphaModFix/>
          </a:blip>
          <a:stretch>
            <a:fillRect/>
          </a:stretch>
        </p:blipFill>
        <p:spPr>
          <a:xfrm>
            <a:off x="1485926" y="1523279"/>
            <a:ext cx="7086602" cy="547765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358d048b824_0_270"/>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Atmosphere</a:t>
            </a:r>
            <a:endParaRPr/>
          </a:p>
        </p:txBody>
      </p:sp>
      <p:pic>
        <p:nvPicPr>
          <p:cNvPr descr="Diagram illustrating the atmosphere of a planet with labeled layers of Neptune's interior.&#10;&#10;Transcribed Text:&#10;&#10;Atmosphere: The air around a planet&#10;&#10;Model of the interior of Neptune.&#10;&#10;Atmosphere Icy Mantle Rocky Core&#10;&#10;Activity 2" id="347" name="Google Shape;347;g358d048b824_0_270"/>
          <p:cNvPicPr preferRelativeResize="0"/>
          <p:nvPr/>
        </p:nvPicPr>
        <p:blipFill>
          <a:blip r:embed="rId3">
            <a:alphaModFix/>
          </a:blip>
          <a:stretch>
            <a:fillRect/>
          </a:stretch>
        </p:blipFill>
        <p:spPr>
          <a:xfrm>
            <a:off x="1485926" y="1523366"/>
            <a:ext cx="7086602" cy="547750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358d048b824_0_276"/>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What kind of things…</a:t>
            </a:r>
            <a:endParaRPr/>
          </a:p>
        </p:txBody>
      </p:sp>
      <p:sp>
        <p:nvSpPr>
          <p:cNvPr id="354" name="Google Shape;354;g358d048b824_0_276"/>
          <p:cNvSpPr txBox="1"/>
          <p:nvPr>
            <p:ph idx="1" type="body"/>
          </p:nvPr>
        </p:nvSpPr>
        <p:spPr>
          <a:xfrm>
            <a:off x="342870" y="1741518"/>
            <a:ext cx="9372600" cy="51627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t/>
            </a:r>
            <a:endParaRPr/>
          </a:p>
        </p:txBody>
      </p:sp>
      <p:pic>
        <p:nvPicPr>
          <p:cNvPr descr="Transcribed Text:&#10;&#10;What kind of things live in or need water?&#10;&#10;Activity 3" id="355" name="Google Shape;355;g358d048b824_0_276"/>
          <p:cNvPicPr preferRelativeResize="0"/>
          <p:nvPr/>
        </p:nvPicPr>
        <p:blipFill rotWithShape="1">
          <a:blip r:embed="rId3">
            <a:alphaModFix/>
          </a:blip>
          <a:srcRect b="0" l="0" r="0" t="0"/>
          <a:stretch/>
        </p:blipFill>
        <p:spPr>
          <a:xfrm>
            <a:off x="1485919" y="1741552"/>
            <a:ext cx="6679168" cy="516270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358d048b824_0_288"/>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Liquid</a:t>
            </a:r>
            <a:endParaRPr/>
          </a:p>
        </p:txBody>
      </p:sp>
      <p:pic>
        <p:nvPicPr>
          <p:cNvPr descr="The image is a blank, rectangular whiteboard with a thin gray border and rounded corners. At the top center, the word &quot;Liquid&quot; is typed in bold, black font. At the bottom right, the text &quot;Activity 3&quot; is displayed in smaller black font. The overall appearance is minimalistic and clean." id="362" name="Google Shape;362;g358d048b824_0_288"/>
          <p:cNvPicPr preferRelativeResize="0"/>
          <p:nvPr/>
        </p:nvPicPr>
        <p:blipFill>
          <a:blip r:embed="rId3">
            <a:alphaModFix/>
          </a:blip>
          <a:stretch>
            <a:fillRect/>
          </a:stretch>
        </p:blipFill>
        <p:spPr>
          <a:xfrm>
            <a:off x="1485905" y="1537928"/>
            <a:ext cx="6979343" cy="53945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358d048b824_0_294"/>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Salinity</a:t>
            </a:r>
            <a:endParaRPr/>
          </a:p>
        </p:txBody>
      </p:sp>
      <p:pic>
        <p:nvPicPr>
          <p:cNvPr descr="The image is a didactic slide focusing on the concept of salinity, defined as the concentration of salt dissolved in water. Centered at the top is bold black text stating &quot;Salinity&quot; followed by a brief definition beneath it. Below the text is a grid of four images: the top left displays two bright orange goldfish, the top right shows a large shark swimming against a green background, the bottom left features a whale underwater, and the bottom right includes an array of small reddish shrimp. The slide is bordered with a thin rounded frame and has &quot;Activity 3&quot; noted at the bottom right corner." id="369" name="Google Shape;369;g358d048b824_0_294"/>
          <p:cNvPicPr preferRelativeResize="0"/>
          <p:nvPr/>
        </p:nvPicPr>
        <p:blipFill rotWithShape="1">
          <a:blip r:embed="rId3">
            <a:alphaModFix/>
          </a:blip>
          <a:srcRect b="0" l="0" r="0" t="0"/>
          <a:stretch/>
        </p:blipFill>
        <p:spPr>
          <a:xfrm>
            <a:off x="1485900" y="1524742"/>
            <a:ext cx="7086600" cy="54761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358d048b824_0_300"/>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Habitable</a:t>
            </a:r>
            <a:endParaRPr/>
          </a:p>
        </p:txBody>
      </p:sp>
      <p:pic>
        <p:nvPicPr>
          <p:cNvPr descr="image of Earth, showing continents and oceans in various colors such as green, brown, and blue. At the bottom right corner, there is a smaller line of text. &quot;Habitable: Able to support life. Activity 3&quot;" id="376" name="Google Shape;376;g358d048b824_0_300"/>
          <p:cNvPicPr preferRelativeResize="0"/>
          <p:nvPr/>
        </p:nvPicPr>
        <p:blipFill rotWithShape="1">
          <a:blip r:embed="rId3">
            <a:alphaModFix/>
          </a:blip>
          <a:srcRect b="0" l="0" r="0" t="0"/>
          <a:stretch/>
        </p:blipFill>
        <p:spPr>
          <a:xfrm>
            <a:off x="1485920" y="1523218"/>
            <a:ext cx="7086602" cy="547762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g358d048b824_0_306"/>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Extremophile</a:t>
            </a:r>
            <a:endParaRPr/>
          </a:p>
        </p:txBody>
      </p:sp>
      <p:pic>
        <p:nvPicPr>
          <p:cNvPr descr="The image features a description of the term &quot;Extremophile&quot; at the top, with a photographic depiction of various small sea organisms beneath it. The text is bold, centered, and defines an extremophile as &quot;A living thing that lives in conditions that are extreme compared to the conditions that favor most life forms.&quot; Below the text is an image showing a group of reddish translucent marine creatures, floating in a bluish underwater setting. The creatures have elongated bodies, multiple thin appendages, and some visible internal features, providing a vivid depiction of microscopic marine life. The border is slightly curved at the corners, with the text &quot;Activity 3&quot; in the bottom right corner." id="383" name="Google Shape;383;g358d048b824_0_306"/>
          <p:cNvPicPr preferRelativeResize="0"/>
          <p:nvPr/>
        </p:nvPicPr>
        <p:blipFill rotWithShape="1">
          <a:blip r:embed="rId3">
            <a:alphaModFix/>
          </a:blip>
          <a:srcRect b="0" l="0" r="0" t="0"/>
          <a:stretch/>
        </p:blipFill>
        <p:spPr>
          <a:xfrm>
            <a:off x="1485900" y="1524854"/>
            <a:ext cx="7086599" cy="547601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g358d048b824_0_324"/>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p>
            <a:pPr indent="0" lvl="0" marL="0" rtl="0" algn="ctr">
              <a:spcBef>
                <a:spcPts val="0"/>
              </a:spcBef>
              <a:spcAft>
                <a:spcPts val="0"/>
              </a:spcAft>
              <a:buNone/>
            </a:pPr>
            <a:r>
              <a:rPr lang="en-US"/>
              <a:t>Activities 4-7</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358d048b824_0_312"/>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What are the different planetary…</a:t>
            </a:r>
            <a:endParaRPr/>
          </a:p>
        </p:txBody>
      </p:sp>
      <p:pic>
        <p:nvPicPr>
          <p:cNvPr descr="Transcribed Text:&#10;&#10;What are the different planetary bodies in the solar system, and what are their properties?&#10;&#10;Activity 4" id="396" name="Google Shape;396;g358d048b824_0_312"/>
          <p:cNvPicPr preferRelativeResize="0"/>
          <p:nvPr/>
        </p:nvPicPr>
        <p:blipFill>
          <a:blip r:embed="rId3">
            <a:alphaModFix/>
          </a:blip>
          <a:stretch>
            <a:fillRect/>
          </a:stretch>
        </p:blipFill>
        <p:spPr>
          <a:xfrm>
            <a:off x="1485921" y="1523218"/>
            <a:ext cx="7086602" cy="547761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350e76ab77c_0_47"/>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Set Up</a:t>
            </a:r>
            <a:endParaRPr/>
          </a:p>
        </p:txBody>
      </p:sp>
      <p:sp>
        <p:nvSpPr>
          <p:cNvPr id="94" name="Google Shape;94;g350e76ab77c_0_47"/>
          <p:cNvSpPr txBox="1"/>
          <p:nvPr>
            <p:ph idx="1" type="body"/>
          </p:nvPr>
        </p:nvSpPr>
        <p:spPr>
          <a:xfrm>
            <a:off x="691515" y="2069042"/>
            <a:ext cx="8675400" cy="4931400"/>
          </a:xfrm>
          <a:prstGeom prst="rect">
            <a:avLst/>
          </a:prstGeom>
          <a:noFill/>
          <a:ln>
            <a:noFill/>
          </a:ln>
        </p:spPr>
        <p:txBody>
          <a:bodyPr anchorCtr="0" anchor="t" bIns="45700" lIns="91425" spcFirstLastPara="1" rIns="91425" wrap="square" tIns="45700">
            <a:normAutofit/>
          </a:bodyPr>
          <a:lstStyle/>
          <a:p>
            <a:pPr indent="-368300" lvl="0" marL="457200" rtl="0" algn="l">
              <a:lnSpc>
                <a:spcPct val="115000"/>
              </a:lnSpc>
              <a:spcBef>
                <a:spcPts val="1100"/>
              </a:spcBef>
              <a:spcAft>
                <a:spcPts val="0"/>
              </a:spcAft>
              <a:buSzPts val="2200"/>
              <a:buChar char="•"/>
            </a:pPr>
            <a:r>
              <a:rPr lang="en-US" sz="2600">
                <a:solidFill>
                  <a:schemeClr val="dk1"/>
                </a:solidFill>
              </a:rPr>
              <a:t>You need a wall or whiteboard area of about  80” Length x 60” Height.</a:t>
            </a:r>
            <a:endParaRPr sz="2600">
              <a:solidFill>
                <a:schemeClr val="dk1"/>
              </a:solidFill>
            </a:endParaRPr>
          </a:p>
          <a:p>
            <a:pPr indent="-368300" lvl="0" marL="457200" rtl="0" algn="l">
              <a:lnSpc>
                <a:spcPct val="115000"/>
              </a:lnSpc>
              <a:spcBef>
                <a:spcPts val="1100"/>
              </a:spcBef>
              <a:spcAft>
                <a:spcPts val="0"/>
              </a:spcAft>
              <a:buSzPts val="2200"/>
              <a:buChar char="•"/>
            </a:pPr>
            <a:r>
              <a:rPr lang="en-US" sz="2600">
                <a:solidFill>
                  <a:schemeClr val="dk1"/>
                </a:solidFill>
              </a:rPr>
              <a:t>Please see the following pages for setup examples. </a:t>
            </a:r>
            <a:endParaRPr sz="2600">
              <a:solidFill>
                <a:schemeClr val="dk1"/>
              </a:solidFill>
            </a:endParaRPr>
          </a:p>
          <a:p>
            <a:pPr indent="-368300" lvl="0" marL="457200" rtl="0" algn="l">
              <a:lnSpc>
                <a:spcPct val="115000"/>
              </a:lnSpc>
              <a:spcBef>
                <a:spcPts val="1100"/>
              </a:spcBef>
              <a:spcAft>
                <a:spcPts val="0"/>
              </a:spcAft>
              <a:buSzPts val="2200"/>
              <a:buChar char="•"/>
            </a:pPr>
            <a:r>
              <a:rPr lang="en-US" sz="2600">
                <a:solidFill>
                  <a:schemeClr val="dk1"/>
                </a:solidFill>
              </a:rPr>
              <a:t>You may choose alternative layouts or formats to fit your learning environment. </a:t>
            </a:r>
            <a:endParaRPr sz="2600">
              <a:solidFill>
                <a:schemeClr val="dk1"/>
              </a:solidFill>
            </a:endParaRPr>
          </a:p>
          <a:p>
            <a:pPr indent="0" lvl="0" marL="0" rtl="0" algn="l">
              <a:lnSpc>
                <a:spcPct val="90000"/>
              </a:lnSpc>
              <a:spcBef>
                <a:spcPts val="1100"/>
              </a:spcBef>
              <a:spcAft>
                <a:spcPts val="0"/>
              </a:spcAft>
              <a:buSzPts val="1800"/>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g358d048b824_0_318"/>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Blank Activity 4 Card</a:t>
            </a:r>
            <a:endParaRPr/>
          </a:p>
        </p:txBody>
      </p:sp>
      <p:pic>
        <p:nvPicPr>
          <p:cNvPr descr="Blank white rectangle with rounded corners, labeled &quot;Activity 4&quot; in the lower right corner." id="403" name="Google Shape;403;g358d048b824_0_318"/>
          <p:cNvPicPr preferRelativeResize="0"/>
          <p:nvPr/>
        </p:nvPicPr>
        <p:blipFill>
          <a:blip r:embed="rId3">
            <a:alphaModFix/>
          </a:blip>
          <a:stretch>
            <a:fillRect/>
          </a:stretch>
        </p:blipFill>
        <p:spPr>
          <a:xfrm>
            <a:off x="1485926" y="1523289"/>
            <a:ext cx="7086602" cy="547761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g358d048b824_0_329"/>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Where is the most water…</a:t>
            </a:r>
            <a:endParaRPr/>
          </a:p>
        </p:txBody>
      </p:sp>
      <p:pic>
        <p:nvPicPr>
          <p:cNvPr descr="Transcribed Text:&#10;&#10;Where is the most water in the solar system?&#10;Activity 5" id="410" name="Google Shape;410;g358d048b824_0_329"/>
          <p:cNvPicPr preferRelativeResize="0"/>
          <p:nvPr/>
        </p:nvPicPr>
        <p:blipFill rotWithShape="1">
          <a:blip r:embed="rId3">
            <a:alphaModFix/>
          </a:blip>
          <a:srcRect b="0" l="0" r="0" t="0"/>
          <a:stretch/>
        </p:blipFill>
        <p:spPr>
          <a:xfrm>
            <a:off x="1485920" y="1523218"/>
            <a:ext cx="7086602" cy="547762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g358d048b824_0_335"/>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Blank Activity 5 Card</a:t>
            </a:r>
            <a:endParaRPr/>
          </a:p>
        </p:txBody>
      </p:sp>
      <p:pic>
        <p:nvPicPr>
          <p:cNvPr descr="Blank white rectangle with rounded corners, labeled &quot;Activity 5&quot; in the lower right corner." id="417" name="Google Shape;417;g358d048b824_0_335"/>
          <p:cNvPicPr preferRelativeResize="0"/>
          <p:nvPr/>
        </p:nvPicPr>
        <p:blipFill rotWithShape="1">
          <a:blip r:embed="rId3">
            <a:alphaModFix/>
          </a:blip>
          <a:srcRect b="0" l="0" r="0" t="0"/>
          <a:stretch/>
        </p:blipFill>
        <p:spPr>
          <a:xfrm>
            <a:off x="1485920" y="1523277"/>
            <a:ext cx="7086602" cy="547762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358d048b824_0_341"/>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water ice vs. water vapor</a:t>
            </a:r>
            <a:endParaRPr/>
          </a:p>
        </p:txBody>
      </p:sp>
      <p:pic>
        <p:nvPicPr>
          <p:cNvPr descr="Diagram with two columns labeled &quot;water ice&quot; and &quot;water vapor.&quot;&#10;&#10;Transcribed Text:&#10;&#10;water ice&#10;water vapor&#10;Activity 5" id="424" name="Google Shape;424;g358d048b824_0_341" title="Science.Water Activities Our Ideas Poster with Blank template.pptx_Page_31.jpg"/>
          <p:cNvPicPr preferRelativeResize="0"/>
          <p:nvPr/>
        </p:nvPicPr>
        <p:blipFill>
          <a:blip r:embed="rId3">
            <a:alphaModFix/>
          </a:blip>
          <a:stretch>
            <a:fillRect/>
          </a:stretch>
        </p:blipFill>
        <p:spPr>
          <a:xfrm>
            <a:off x="1485926" y="1523376"/>
            <a:ext cx="7086602" cy="547746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g358d048b824_0_347"/>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Besides Earth…</a:t>
            </a:r>
            <a:endParaRPr/>
          </a:p>
        </p:txBody>
      </p:sp>
      <p:pic>
        <p:nvPicPr>
          <p:cNvPr descr="Transcribed Text:&#10;&#10;Besides Earth, where in the solar system is most likely to have life? Activity 6." id="431" name="Google Shape;431;g358d048b824_0_347"/>
          <p:cNvPicPr preferRelativeResize="0"/>
          <p:nvPr/>
        </p:nvPicPr>
        <p:blipFill rotWithShape="1">
          <a:blip r:embed="rId3">
            <a:alphaModFix/>
          </a:blip>
          <a:srcRect b="0" l="0" r="0" t="0"/>
          <a:stretch/>
        </p:blipFill>
        <p:spPr>
          <a:xfrm>
            <a:off x="1485920" y="1523217"/>
            <a:ext cx="7086602" cy="547762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g358d048b824_0_353"/>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What water reservoir…</a:t>
            </a:r>
            <a:endParaRPr/>
          </a:p>
        </p:txBody>
      </p:sp>
      <p:pic>
        <p:nvPicPr>
          <p:cNvPr descr="Transcribed Text:&#10;&#10;What water reservoir in the solar system do you recommend exploring? Activity 7" id="438" name="Google Shape;438;g358d048b824_0_353"/>
          <p:cNvPicPr preferRelativeResize="0"/>
          <p:nvPr/>
        </p:nvPicPr>
        <p:blipFill rotWithShape="1">
          <a:blip r:embed="rId3">
            <a:alphaModFix/>
          </a:blip>
          <a:srcRect b="0" l="0" r="0" t="0"/>
          <a:stretch/>
        </p:blipFill>
        <p:spPr>
          <a:xfrm>
            <a:off x="1485905" y="1523363"/>
            <a:ext cx="7086602" cy="54775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350e76ab77c_0_0"/>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Poster Pages Examples</a:t>
            </a:r>
            <a:endParaRPr/>
          </a:p>
        </p:txBody>
      </p:sp>
      <p:sp>
        <p:nvSpPr>
          <p:cNvPr id="101" name="Google Shape;101;g350e76ab77c_0_0"/>
          <p:cNvSpPr txBox="1"/>
          <p:nvPr>
            <p:ph idx="1" type="body"/>
          </p:nvPr>
        </p:nvSpPr>
        <p:spPr>
          <a:xfrm>
            <a:off x="691515" y="2069042"/>
            <a:ext cx="4274700" cy="493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100"/>
              </a:spcBef>
              <a:spcAft>
                <a:spcPts val="0"/>
              </a:spcAft>
              <a:buSzPts val="1800"/>
              <a:buNone/>
            </a:pPr>
            <a:r>
              <a:rPr lang="en-US" sz="2880"/>
              <a:t>(Reference - do not print)</a:t>
            </a:r>
            <a:endParaRPr sz="2880"/>
          </a:p>
        </p:txBody>
      </p:sp>
      <p:sp>
        <p:nvSpPr>
          <p:cNvPr id="102" name="Google Shape;102;g350e76ab77c_0_0"/>
          <p:cNvSpPr txBox="1"/>
          <p:nvPr>
            <p:ph idx="2" type="body"/>
          </p:nvPr>
        </p:nvSpPr>
        <p:spPr>
          <a:xfrm>
            <a:off x="5092065" y="2069042"/>
            <a:ext cx="4274700" cy="493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100"/>
              </a:spcBef>
              <a:spcAft>
                <a:spcPts val="0"/>
              </a:spcAft>
              <a:buSzPts val="1800"/>
              <a:buNone/>
            </a:pPr>
            <a:r>
              <a:t/>
            </a:r>
            <a:endParaRPr/>
          </a:p>
        </p:txBody>
      </p:sp>
      <p:pic>
        <p:nvPicPr>
          <p:cNvPr descr="Diagram with four quadrants discussing the location, habitability, and characteristics of water and planetary bodies.&#10;&#10;Transcribed Text:&#10;&#10;Location of Water -Where is there water? -What kinds of places have water?&#10;&#10;Habitability of water -What things live in water? -Can we find water that doesn’t have things living in it? -What water do different living things need?&#10;&#10;Planetary Bodies -What planets are in the solar system? -What moons are in the solar system? -What other types of planetary bodies (asteroids, dwarf planets, etc.) are in the solar system?&#10;&#10;Water on Planetary Bodies -Which planetary bodies have water? -How much water do they have? -Is it liquid water? -Which planetary bodies have water with the right conditions for life?&#10;&#10;Activity 2" id="103" name="Google Shape;103;g350e76ab77c_0_0"/>
          <p:cNvPicPr preferRelativeResize="0"/>
          <p:nvPr/>
        </p:nvPicPr>
        <p:blipFill rotWithShape="1">
          <a:blip r:embed="rId3">
            <a:alphaModFix/>
          </a:blip>
          <a:srcRect b="29" l="0" r="0" t="29"/>
          <a:stretch/>
        </p:blipFill>
        <p:spPr>
          <a:xfrm>
            <a:off x="751050" y="2882575"/>
            <a:ext cx="4274698" cy="3304362"/>
          </a:xfrm>
          <a:prstGeom prst="rect">
            <a:avLst/>
          </a:prstGeom>
          <a:noFill/>
          <a:ln>
            <a:noFill/>
          </a:ln>
        </p:spPr>
      </p:pic>
      <p:pic>
        <p:nvPicPr>
          <p:cNvPr descr="Transcribed Text:&#10;&#10;How can we identify where there is water?&#10;How can we get it?&#10;RSG" id="104" name="Google Shape;104;g350e76ab77c_0_0"/>
          <p:cNvPicPr preferRelativeResize="0"/>
          <p:nvPr/>
        </p:nvPicPr>
        <p:blipFill rotWithShape="1">
          <a:blip r:embed="rId4">
            <a:alphaModFix/>
          </a:blip>
          <a:srcRect b="0" l="0" r="0" t="9"/>
          <a:stretch/>
        </p:blipFill>
        <p:spPr>
          <a:xfrm>
            <a:off x="5092075" y="2881850"/>
            <a:ext cx="4274700" cy="3305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350e76ab77c_0_15"/>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Term Card Example</a:t>
            </a:r>
            <a:endParaRPr/>
          </a:p>
        </p:txBody>
      </p:sp>
      <p:sp>
        <p:nvSpPr>
          <p:cNvPr id="111" name="Google Shape;111;g350e76ab77c_0_15"/>
          <p:cNvSpPr txBox="1"/>
          <p:nvPr>
            <p:ph idx="1" type="body"/>
          </p:nvPr>
        </p:nvSpPr>
        <p:spPr>
          <a:xfrm>
            <a:off x="691515" y="2069042"/>
            <a:ext cx="8675400" cy="493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100"/>
              </a:spcBef>
              <a:spcAft>
                <a:spcPts val="0"/>
              </a:spcAft>
              <a:buClr>
                <a:schemeClr val="dk1"/>
              </a:buClr>
              <a:buSzPts val="1100"/>
              <a:buFont typeface="Arial"/>
              <a:buNone/>
            </a:pPr>
            <a:r>
              <a:rPr lang="en-US" sz="2880"/>
              <a:t>(Reference - do not print)</a:t>
            </a:r>
            <a:endParaRPr/>
          </a:p>
        </p:txBody>
      </p:sp>
      <p:pic>
        <p:nvPicPr>
          <p:cNvPr descr="The image is an educational diagram with a white background, illustrating the concept of a &quot;Reservoir: A place where water is stored&quot;. At the center top, the word &quot;Reservoir&quot; is prominently displayed in bold black text, followed by a definition in normal text. Below this text are two illustrative graphics. On the left is a model of Europa's subsurface, showing an &quot;Icy Surface&quot; and a &quot;Subsurface Ocean&quot; beneath it, highlighted in shades of blue and icy white. On the right is a model of Neptune's interior, depicting a layered structure with &quot;Atmosphere,&quot; &quot;Icy Mantle,&quot; and &quot;Rocky Core&quot; labeled, showcased in gradients of blue and gray. Black arrows point from the central text to each of the models. At the bottom in blue italicized text, it reads &quot;-inside life forms -in the ocean.&quot; The bottom right corner includes the label &quot;Activity 2.&quot;" id="112" name="Google Shape;112;g350e76ab77c_0_15"/>
          <p:cNvPicPr preferRelativeResize="0"/>
          <p:nvPr/>
        </p:nvPicPr>
        <p:blipFill rotWithShape="1">
          <a:blip r:embed="rId3">
            <a:alphaModFix/>
          </a:blip>
          <a:srcRect b="159" l="0" r="0" t="159"/>
          <a:stretch/>
        </p:blipFill>
        <p:spPr>
          <a:xfrm>
            <a:off x="2319313" y="2811275"/>
            <a:ext cx="5419771" cy="41891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350e76ab77c_0_23"/>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Blank ¼ Page Card Screenshot</a:t>
            </a:r>
            <a:endParaRPr/>
          </a:p>
        </p:txBody>
      </p:sp>
      <p:sp>
        <p:nvSpPr>
          <p:cNvPr id="119" name="Google Shape;119;g350e76ab77c_0_23"/>
          <p:cNvSpPr txBox="1"/>
          <p:nvPr>
            <p:ph idx="1" type="body"/>
          </p:nvPr>
        </p:nvSpPr>
        <p:spPr>
          <a:xfrm>
            <a:off x="691515" y="2069042"/>
            <a:ext cx="8675400" cy="493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100"/>
              </a:spcBef>
              <a:spcAft>
                <a:spcPts val="0"/>
              </a:spcAft>
              <a:buClr>
                <a:schemeClr val="dk1"/>
              </a:buClr>
              <a:buSzPts val="1100"/>
              <a:buFont typeface="Arial"/>
              <a:buNone/>
            </a:pPr>
            <a:r>
              <a:rPr lang="en-US"/>
              <a:t>Intended for learner responses</a:t>
            </a:r>
            <a:endParaRPr/>
          </a:p>
          <a:p>
            <a:pPr indent="0" lvl="0" marL="0" rtl="0" algn="l">
              <a:lnSpc>
                <a:spcPct val="90000"/>
              </a:lnSpc>
              <a:spcBef>
                <a:spcPts val="1100"/>
              </a:spcBef>
              <a:spcAft>
                <a:spcPts val="0"/>
              </a:spcAft>
              <a:buSzPts val="1800"/>
              <a:buNone/>
            </a:pPr>
            <a:r>
              <a:t/>
            </a:r>
            <a:endParaRPr/>
          </a:p>
        </p:txBody>
      </p:sp>
      <p:pic>
        <p:nvPicPr>
          <p:cNvPr descr="Four blank rectangular frames in a grid layout." id="120" name="Google Shape;120;g350e76ab77c_0_23"/>
          <p:cNvPicPr preferRelativeResize="0"/>
          <p:nvPr/>
        </p:nvPicPr>
        <p:blipFill rotWithShape="1">
          <a:blip r:embed="rId3">
            <a:alphaModFix/>
          </a:blip>
          <a:srcRect b="0" l="0" r="0" t="0"/>
          <a:stretch/>
        </p:blipFill>
        <p:spPr>
          <a:xfrm>
            <a:off x="2380976" y="2666175"/>
            <a:ext cx="5607475" cy="4334274"/>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350e76ab77c_0_34"/>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Poster Pages with Examples from Learners</a:t>
            </a:r>
            <a:endParaRPr/>
          </a:p>
        </p:txBody>
      </p:sp>
      <p:sp>
        <p:nvSpPr>
          <p:cNvPr id="127" name="Google Shape;127;g350e76ab77c_0_34"/>
          <p:cNvSpPr txBox="1"/>
          <p:nvPr>
            <p:ph idx="1" type="body"/>
          </p:nvPr>
        </p:nvSpPr>
        <p:spPr>
          <a:xfrm>
            <a:off x="691515" y="2069042"/>
            <a:ext cx="8675400" cy="493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100"/>
              </a:spcBef>
              <a:spcAft>
                <a:spcPts val="0"/>
              </a:spcAft>
              <a:buSzPts val="1800"/>
              <a:buNone/>
            </a:pPr>
            <a:r>
              <a:rPr lang="en-US" sz="2880"/>
              <a:t>(Reference - do not print)</a:t>
            </a:r>
            <a:endParaRPr/>
          </a:p>
        </p:txBody>
      </p:sp>
      <p:pic>
        <p:nvPicPr>
          <p:cNvPr descr="The image is designed with rounded corners and a simple layout featuring a white background. At the top center, bold black text poses the question, &quot;Why is water important??&quot; Below, various phrases are presented in blue italics. On the left, the word for &quot;water&quot; is shown in three languages: &quot;-tó&quot; with &quot;(Diné Bizaad)&quot; below it, &quot;-agua&quot; with &quot;(Spanish)&quot; below, and &quot;-kuyi&quot; with &quot;(Hopi)&quot; below. On the right side, two statements are listed: &quot;-Water is life.&quot; and &quot;-Living organisms rely on water to survive.&quot; At the bottom right corner, the text &quot;Activity 1&quot; is displayed in small black font." id="128" name="Google Shape;128;g350e76ab77c_0_34"/>
          <p:cNvPicPr preferRelativeResize="0"/>
          <p:nvPr/>
        </p:nvPicPr>
        <p:blipFill rotWithShape="1">
          <a:blip r:embed="rId3">
            <a:alphaModFix/>
          </a:blip>
          <a:srcRect b="0" l="0" r="0" t="0"/>
          <a:stretch/>
        </p:blipFill>
        <p:spPr>
          <a:xfrm>
            <a:off x="2413738" y="2957175"/>
            <a:ext cx="5230986" cy="4043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350e76ab77c_0_55"/>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p>
            <a:pPr indent="0" lvl="0" marL="0" rtl="0" algn="l">
              <a:lnSpc>
                <a:spcPct val="100000"/>
              </a:lnSpc>
              <a:spcBef>
                <a:spcPts val="0"/>
              </a:spcBef>
              <a:spcAft>
                <a:spcPts val="0"/>
              </a:spcAft>
              <a:buSzPts val="3500"/>
              <a:buNone/>
            </a:pPr>
            <a:r>
              <a:rPr lang="en-US"/>
              <a:t>Poster Setup Layout</a:t>
            </a:r>
            <a:endParaRPr/>
          </a:p>
        </p:txBody>
      </p:sp>
      <p:pic>
        <p:nvPicPr>
          <p:cNvPr descr="The image depicts a poster arrangement setup on a light gray background. The design consists of multiple rectangular boxes aligned in a structured grid-like pattern. On the left, there is a column of 3 navy blue boxes vertically aligned,  f followed by 2 boxes side by side, each labeled &quot;RSG&quot;, followed by two more boxes labeled &quot;1&quot; at the bottom. In the center, there are several groupings of boxes labeled with &quot;2&quot; and &quot;3&quot;, arranged to form a pyramid-like structure, starting with four boxes of &quot;2&quot; creating the tip. On the right, a sequence of boxes displaying numbers &quot;4&quot;, &quot;5&quot;, &quot;6&quot;, and &quot;7&quot; extends downward. The words &quot;Our Ideas about Water in Extreme Environments Science&quot; are positioned at the top center of the image." id="135" name="Google Shape;135;g350e76ab77c_0_55"/>
          <p:cNvPicPr preferRelativeResize="0"/>
          <p:nvPr/>
        </p:nvPicPr>
        <p:blipFill rotWithShape="1">
          <a:blip r:embed="rId3">
            <a:alphaModFix/>
          </a:blip>
          <a:srcRect b="1276" l="0" r="0" t="1276"/>
          <a:stretch/>
        </p:blipFill>
        <p:spPr>
          <a:xfrm>
            <a:off x="1459773" y="1537975"/>
            <a:ext cx="7138864" cy="54624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2025-03-13T17:13:18Z</dcterms:created>
  <dc:creator>Stephanie Jackson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0x0101001EC5CB7F1E742344B00DF604CB714C72</vt:lpwstr>
  </property>
</Properties>
</file>