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6858000" cx="12192000"/>
  <p:notesSz cx="6858000" cy="9144000"/>
  <p:embeddedFontLst>
    <p:embeddedFont>
      <p:font typeface="Play"/>
      <p:regular r:id="rId15"/>
      <p:bold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7" roundtripDataSignature="AMtx7mjpzN+gLb5baBcm+n80HFi2/7J4E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891C3A5-B098-44CF-BBE4-510DF062AF33}">
  <a:tblStyle styleId="{B891C3A5-B098-44CF-BBE4-510DF062AF33}" styleName="Table_0">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font" Target="fonts/Play-regular.fntdata"/><Relationship Id="rId14" Type="http://schemas.openxmlformats.org/officeDocument/2006/relationships/slide" Target="slides/slide8.xml"/><Relationship Id="rId17" Type="http://customschemas.google.com/relationships/presentationmetadata" Target="metadata"/><Relationship Id="rId16" Type="http://schemas.openxmlformats.org/officeDocument/2006/relationships/font" Target="fonts/Play-bold.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3518e7be6cb_0_78:notes"/>
          <p:cNvSpPr/>
          <p:nvPr>
            <p:ph idx="2" type="sldImg"/>
          </p:nvPr>
        </p:nvSpPr>
        <p:spPr>
          <a:xfrm>
            <a:off x="685534" y="1143000"/>
            <a:ext cx="5487000" cy="30861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3518e7be6cb_0_78: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g3518e7be6cb_0_78:notes"/>
          <p:cNvSpPr txBox="1"/>
          <p:nvPr>
            <p:ph idx="12" type="sldNum"/>
          </p:nvPr>
        </p:nvSpPr>
        <p:spPr>
          <a:xfrm>
            <a:off x="3884613" y="8685213"/>
            <a:ext cx="2971800" cy="45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3518e7be6cb_0_8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3518e7be6cb_0_84: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g3518e7be6cb_0_84:notes"/>
          <p:cNvSpPr txBox="1"/>
          <p:nvPr>
            <p:ph idx="12" type="sldNum"/>
          </p:nvPr>
        </p:nvSpPr>
        <p:spPr>
          <a:xfrm>
            <a:off x="3884613" y="8685213"/>
            <a:ext cx="2971800" cy="45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3518e7be6cb_0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3518e7be6cb_0_90: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g3518e7be6cb_0_90:notes"/>
          <p:cNvSpPr txBox="1"/>
          <p:nvPr>
            <p:ph idx="12" type="sldNum"/>
          </p:nvPr>
        </p:nvSpPr>
        <p:spPr>
          <a:xfrm>
            <a:off x="3884613" y="8685213"/>
            <a:ext cx="2971800" cy="45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3518e7be6cb_0_2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3518e7be6cb_0_216: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g3518e7be6cb_0_216:notes"/>
          <p:cNvSpPr txBox="1"/>
          <p:nvPr>
            <p:ph idx="12" type="sldNum"/>
          </p:nvPr>
        </p:nvSpPr>
        <p:spPr>
          <a:xfrm>
            <a:off x="3884613" y="8685213"/>
            <a:ext cx="2971800" cy="45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3518e7be6cb_0_28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3518e7be6cb_0_2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3518e7be6cb_0_15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3518e7be6cb_0_153: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g3518e7be6cb_0_153:notes"/>
          <p:cNvSpPr txBox="1"/>
          <p:nvPr>
            <p:ph idx="12" type="sldNum"/>
          </p:nvPr>
        </p:nvSpPr>
        <p:spPr>
          <a:xfrm>
            <a:off x="3884613" y="8685213"/>
            <a:ext cx="2971800" cy="45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0" name="Google Shape;180;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7" name="Google Shape;19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 name="Shape 12"/>
        <p:cNvGrpSpPr/>
        <p:nvPr/>
      </p:nvGrpSpPr>
      <p:grpSpPr>
        <a:xfrm>
          <a:off x="0" y="0"/>
          <a:ext cx="0" cy="0"/>
          <a:chOff x="0" y="0"/>
          <a:chExt cx="0" cy="0"/>
        </a:xfrm>
      </p:grpSpPr>
      <p:sp>
        <p:nvSpPr>
          <p:cNvPr id="13" name="Google Shape;13;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9" name="Shape 69"/>
        <p:cNvGrpSpPr/>
        <p:nvPr/>
      </p:nvGrpSpPr>
      <p:grpSpPr>
        <a:xfrm>
          <a:off x="0" y="0"/>
          <a:ext cx="0" cy="0"/>
          <a:chOff x="0" y="0"/>
          <a:chExt cx="0" cy="0"/>
        </a:xfrm>
      </p:grpSpPr>
      <p:sp>
        <p:nvSpPr>
          <p:cNvPr id="70" name="Google Shape;70;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2" name="Google Shape;72;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5" name="Shape 75"/>
        <p:cNvGrpSpPr/>
        <p:nvPr/>
      </p:nvGrpSpPr>
      <p:grpSpPr>
        <a:xfrm>
          <a:off x="0" y="0"/>
          <a:ext cx="0" cy="0"/>
          <a:chOff x="0" y="0"/>
          <a:chExt cx="0" cy="0"/>
        </a:xfrm>
      </p:grpSpPr>
      <p:sp>
        <p:nvSpPr>
          <p:cNvPr id="76" name="Google Shape;76;p1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 name="Google Shape;78;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5" name="Shape 85"/>
        <p:cNvGrpSpPr/>
        <p:nvPr/>
      </p:nvGrpSpPr>
      <p:grpSpPr>
        <a:xfrm>
          <a:off x="0" y="0"/>
          <a:ext cx="0" cy="0"/>
          <a:chOff x="0" y="0"/>
          <a:chExt cx="0" cy="0"/>
        </a:xfrm>
      </p:grpSpPr>
      <p:sp>
        <p:nvSpPr>
          <p:cNvPr id="86" name="Google Shape;86;g3518e7be6cb_0_99"/>
          <p:cNvSpPr txBox="1"/>
          <p:nvPr>
            <p:ph type="ctrTitle"/>
          </p:nvPr>
        </p:nvSpPr>
        <p:spPr>
          <a:xfrm>
            <a:off x="415611" y="992767"/>
            <a:ext cx="11360700" cy="27369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p:txBody>
      </p:sp>
      <p:sp>
        <p:nvSpPr>
          <p:cNvPr id="87" name="Google Shape;87;g3518e7be6cb_0_99"/>
          <p:cNvSpPr txBox="1"/>
          <p:nvPr>
            <p:ph idx="1" type="subTitle"/>
          </p:nvPr>
        </p:nvSpPr>
        <p:spPr>
          <a:xfrm>
            <a:off x="415600" y="3778833"/>
            <a:ext cx="11360700" cy="10566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88" name="Google Shape;88;g3518e7be6cb_0_99"/>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9" name="Shape 89"/>
        <p:cNvGrpSpPr/>
        <p:nvPr/>
      </p:nvGrpSpPr>
      <p:grpSpPr>
        <a:xfrm>
          <a:off x="0" y="0"/>
          <a:ext cx="0" cy="0"/>
          <a:chOff x="0" y="0"/>
          <a:chExt cx="0" cy="0"/>
        </a:xfrm>
      </p:grpSpPr>
      <p:sp>
        <p:nvSpPr>
          <p:cNvPr id="90" name="Google Shape;90;g3518e7be6cb_0_103"/>
          <p:cNvSpPr txBox="1"/>
          <p:nvPr>
            <p:ph type="title"/>
          </p:nvPr>
        </p:nvSpPr>
        <p:spPr>
          <a:xfrm>
            <a:off x="415600" y="2867800"/>
            <a:ext cx="11360700" cy="1122300"/>
          </a:xfrm>
          <a:prstGeom prst="rect">
            <a:avLst/>
          </a:prstGeom>
        </p:spPr>
        <p:txBody>
          <a:bodyPr anchorCtr="0" anchor="ctr" bIns="113100" lIns="113100" spcFirstLastPara="1" rIns="113100" wrap="square" tIns="113100">
            <a:norm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p:txBody>
      </p:sp>
      <p:sp>
        <p:nvSpPr>
          <p:cNvPr id="91" name="Google Shape;91;g3518e7be6cb_0_103"/>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2" name="Shape 92"/>
        <p:cNvGrpSpPr/>
        <p:nvPr/>
      </p:nvGrpSpPr>
      <p:grpSpPr>
        <a:xfrm>
          <a:off x="0" y="0"/>
          <a:ext cx="0" cy="0"/>
          <a:chOff x="0" y="0"/>
          <a:chExt cx="0" cy="0"/>
        </a:xfrm>
      </p:grpSpPr>
      <p:sp>
        <p:nvSpPr>
          <p:cNvPr id="93" name="Google Shape;93;g3518e7be6cb_0_106"/>
          <p:cNvSpPr txBox="1"/>
          <p:nvPr>
            <p:ph type="title"/>
          </p:nvPr>
        </p:nvSpPr>
        <p:spPr>
          <a:xfrm>
            <a:off x="415600" y="593367"/>
            <a:ext cx="11360700" cy="7638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94" name="Google Shape;94;g3518e7be6cb_0_106"/>
          <p:cNvSpPr txBox="1"/>
          <p:nvPr>
            <p:ph idx="1" type="body"/>
          </p:nvPr>
        </p:nvSpPr>
        <p:spPr>
          <a:xfrm>
            <a:off x="415600" y="1536633"/>
            <a:ext cx="11360700" cy="4555200"/>
          </a:xfrm>
          <a:prstGeom prst="rect">
            <a:avLst/>
          </a:prstGeom>
        </p:spPr>
        <p:txBody>
          <a:bodyPr anchorCtr="0" anchor="t"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95" name="Google Shape;95;g3518e7be6cb_0_106"/>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6" name="Shape 96"/>
        <p:cNvGrpSpPr/>
        <p:nvPr/>
      </p:nvGrpSpPr>
      <p:grpSpPr>
        <a:xfrm>
          <a:off x="0" y="0"/>
          <a:ext cx="0" cy="0"/>
          <a:chOff x="0" y="0"/>
          <a:chExt cx="0" cy="0"/>
        </a:xfrm>
      </p:grpSpPr>
      <p:sp>
        <p:nvSpPr>
          <p:cNvPr id="97" name="Google Shape;97;g3518e7be6cb_0_110"/>
          <p:cNvSpPr txBox="1"/>
          <p:nvPr>
            <p:ph type="title"/>
          </p:nvPr>
        </p:nvSpPr>
        <p:spPr>
          <a:xfrm>
            <a:off x="415600" y="593367"/>
            <a:ext cx="11360700" cy="7638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98" name="Google Shape;98;g3518e7be6cb_0_110"/>
          <p:cNvSpPr txBox="1"/>
          <p:nvPr>
            <p:ph idx="1" type="body"/>
          </p:nvPr>
        </p:nvSpPr>
        <p:spPr>
          <a:xfrm>
            <a:off x="415600" y="1536633"/>
            <a:ext cx="5333100" cy="45552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99" name="Google Shape;99;g3518e7be6cb_0_110"/>
          <p:cNvSpPr txBox="1"/>
          <p:nvPr>
            <p:ph idx="2" type="body"/>
          </p:nvPr>
        </p:nvSpPr>
        <p:spPr>
          <a:xfrm>
            <a:off x="6443200" y="1536633"/>
            <a:ext cx="5333100" cy="45552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100" name="Google Shape;100;g3518e7be6cb_0_110"/>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01" name="Shape 101"/>
        <p:cNvGrpSpPr/>
        <p:nvPr/>
      </p:nvGrpSpPr>
      <p:grpSpPr>
        <a:xfrm>
          <a:off x="0" y="0"/>
          <a:ext cx="0" cy="0"/>
          <a:chOff x="0" y="0"/>
          <a:chExt cx="0" cy="0"/>
        </a:xfrm>
      </p:grpSpPr>
      <p:sp>
        <p:nvSpPr>
          <p:cNvPr id="102" name="Google Shape;102;g3518e7be6cb_0_115"/>
          <p:cNvSpPr txBox="1"/>
          <p:nvPr>
            <p:ph type="title"/>
          </p:nvPr>
        </p:nvSpPr>
        <p:spPr>
          <a:xfrm>
            <a:off x="415600" y="593367"/>
            <a:ext cx="11360700" cy="7638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103" name="Google Shape;103;g3518e7be6cb_0_115"/>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4" name="Shape 104"/>
        <p:cNvGrpSpPr/>
        <p:nvPr/>
      </p:nvGrpSpPr>
      <p:grpSpPr>
        <a:xfrm>
          <a:off x="0" y="0"/>
          <a:ext cx="0" cy="0"/>
          <a:chOff x="0" y="0"/>
          <a:chExt cx="0" cy="0"/>
        </a:xfrm>
      </p:grpSpPr>
      <p:sp>
        <p:nvSpPr>
          <p:cNvPr id="105" name="Google Shape;105;g3518e7be6cb_0_118"/>
          <p:cNvSpPr txBox="1"/>
          <p:nvPr>
            <p:ph type="title"/>
          </p:nvPr>
        </p:nvSpPr>
        <p:spPr>
          <a:xfrm>
            <a:off x="415600" y="740800"/>
            <a:ext cx="3744000" cy="1007400"/>
          </a:xfrm>
          <a:prstGeom prst="rect">
            <a:avLst/>
          </a:prstGeom>
        </p:spPr>
        <p:txBody>
          <a:bodyPr anchorCtr="0" anchor="b" bIns="113100" lIns="113100" spcFirstLastPara="1" rIns="113100" wrap="square" tIns="11310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6" name="Google Shape;106;g3518e7be6cb_0_118"/>
          <p:cNvSpPr txBox="1"/>
          <p:nvPr>
            <p:ph idx="1" type="body"/>
          </p:nvPr>
        </p:nvSpPr>
        <p:spPr>
          <a:xfrm>
            <a:off x="415600" y="1852800"/>
            <a:ext cx="3744000" cy="4239300"/>
          </a:xfrm>
          <a:prstGeom prst="rect">
            <a:avLst/>
          </a:prstGeom>
        </p:spPr>
        <p:txBody>
          <a:bodyPr anchorCtr="0" anchor="t" bIns="113100" lIns="113100" spcFirstLastPara="1" rIns="113100" wrap="square" tIns="113100">
            <a:normAutofit/>
          </a:bodyPr>
          <a:lstStyle>
            <a:lvl1pPr indent="-323850" lvl="0" marL="457200">
              <a:spcBef>
                <a:spcPts val="0"/>
              </a:spcBef>
              <a:spcAft>
                <a:spcPts val="0"/>
              </a:spcAft>
              <a:buSzPts val="1500"/>
              <a:buChar char="●"/>
              <a:defRPr sz="15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107" name="Google Shape;107;g3518e7be6cb_0_118"/>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08" name="Shape 108"/>
        <p:cNvGrpSpPr/>
        <p:nvPr/>
      </p:nvGrpSpPr>
      <p:grpSpPr>
        <a:xfrm>
          <a:off x="0" y="0"/>
          <a:ext cx="0" cy="0"/>
          <a:chOff x="0" y="0"/>
          <a:chExt cx="0" cy="0"/>
        </a:xfrm>
      </p:grpSpPr>
      <p:sp>
        <p:nvSpPr>
          <p:cNvPr id="109" name="Google Shape;109;g3518e7be6cb_0_122"/>
          <p:cNvSpPr txBox="1"/>
          <p:nvPr>
            <p:ph type="title"/>
          </p:nvPr>
        </p:nvSpPr>
        <p:spPr>
          <a:xfrm>
            <a:off x="653667" y="600200"/>
            <a:ext cx="8490600" cy="5454600"/>
          </a:xfrm>
          <a:prstGeom prst="rect">
            <a:avLst/>
          </a:prstGeom>
        </p:spPr>
        <p:txBody>
          <a:bodyPr anchorCtr="0" anchor="ctr" bIns="113100" lIns="113100" spcFirstLastPara="1" rIns="113100" wrap="square" tIns="113100">
            <a:norm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p:txBody>
      </p:sp>
      <p:sp>
        <p:nvSpPr>
          <p:cNvPr id="110" name="Google Shape;110;g3518e7be6cb_0_122"/>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11" name="Shape 111"/>
        <p:cNvGrpSpPr/>
        <p:nvPr/>
      </p:nvGrpSpPr>
      <p:grpSpPr>
        <a:xfrm>
          <a:off x="0" y="0"/>
          <a:ext cx="0" cy="0"/>
          <a:chOff x="0" y="0"/>
          <a:chExt cx="0" cy="0"/>
        </a:xfrm>
      </p:grpSpPr>
      <p:sp>
        <p:nvSpPr>
          <p:cNvPr id="112" name="Google Shape;112;g3518e7be6cb_0_125"/>
          <p:cNvSpPr/>
          <p:nvPr/>
        </p:nvSpPr>
        <p:spPr>
          <a:xfrm>
            <a:off x="6096000" y="-167"/>
            <a:ext cx="6096000" cy="6858000"/>
          </a:xfrm>
          <a:prstGeom prst="rect">
            <a:avLst/>
          </a:prstGeom>
          <a:solidFill>
            <a:schemeClr val="lt2"/>
          </a:solidFill>
          <a:ln>
            <a:noFill/>
          </a:ln>
        </p:spPr>
        <p:txBody>
          <a:bodyPr anchorCtr="0" anchor="ctr" bIns="113100" lIns="113100" spcFirstLastPara="1" rIns="113100" wrap="square" tIns="113100">
            <a:noAutofit/>
          </a:bodyPr>
          <a:lstStyle/>
          <a:p>
            <a:pPr indent="0" lvl="0" marL="0" rtl="0" algn="l">
              <a:spcBef>
                <a:spcPts val="0"/>
              </a:spcBef>
              <a:spcAft>
                <a:spcPts val="0"/>
              </a:spcAft>
              <a:buNone/>
            </a:pPr>
            <a:r>
              <a:t/>
            </a:r>
            <a:endParaRPr/>
          </a:p>
        </p:txBody>
      </p:sp>
      <p:sp>
        <p:nvSpPr>
          <p:cNvPr id="113" name="Google Shape;113;g3518e7be6cb_0_125"/>
          <p:cNvSpPr txBox="1"/>
          <p:nvPr>
            <p:ph type="title"/>
          </p:nvPr>
        </p:nvSpPr>
        <p:spPr>
          <a:xfrm>
            <a:off x="354000" y="1644233"/>
            <a:ext cx="5393400" cy="19764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4" name="Google Shape;114;g3518e7be6cb_0_125"/>
          <p:cNvSpPr txBox="1"/>
          <p:nvPr>
            <p:ph idx="1" type="subTitle"/>
          </p:nvPr>
        </p:nvSpPr>
        <p:spPr>
          <a:xfrm>
            <a:off x="354000" y="3737433"/>
            <a:ext cx="5393400" cy="16467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115" name="Google Shape;115;g3518e7be6cb_0_125"/>
          <p:cNvSpPr txBox="1"/>
          <p:nvPr>
            <p:ph idx="2" type="body"/>
          </p:nvPr>
        </p:nvSpPr>
        <p:spPr>
          <a:xfrm>
            <a:off x="6586000" y="965433"/>
            <a:ext cx="5115900" cy="4926600"/>
          </a:xfrm>
          <a:prstGeom prst="rect">
            <a:avLst/>
          </a:prstGeom>
        </p:spPr>
        <p:txBody>
          <a:bodyPr anchorCtr="0" anchor="ctr"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116" name="Google Shape;116;g3518e7be6cb_0_125"/>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 name="Shape 17"/>
        <p:cNvGrpSpPr/>
        <p:nvPr/>
      </p:nvGrpSpPr>
      <p:grpSpPr>
        <a:xfrm>
          <a:off x="0" y="0"/>
          <a:ext cx="0" cy="0"/>
          <a:chOff x="0" y="0"/>
          <a:chExt cx="0" cy="0"/>
        </a:xfrm>
      </p:grpSpPr>
      <p:sp>
        <p:nvSpPr>
          <p:cNvPr id="18" name="Google Shape;18;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17" name="Shape 117"/>
        <p:cNvGrpSpPr/>
        <p:nvPr/>
      </p:nvGrpSpPr>
      <p:grpSpPr>
        <a:xfrm>
          <a:off x="0" y="0"/>
          <a:ext cx="0" cy="0"/>
          <a:chOff x="0" y="0"/>
          <a:chExt cx="0" cy="0"/>
        </a:xfrm>
      </p:grpSpPr>
      <p:sp>
        <p:nvSpPr>
          <p:cNvPr id="118" name="Google Shape;118;g3518e7be6cb_0_131"/>
          <p:cNvSpPr txBox="1"/>
          <p:nvPr>
            <p:ph idx="1" type="body"/>
          </p:nvPr>
        </p:nvSpPr>
        <p:spPr>
          <a:xfrm>
            <a:off x="415600" y="5640767"/>
            <a:ext cx="7998600" cy="806700"/>
          </a:xfrm>
          <a:prstGeom prst="rect">
            <a:avLst/>
          </a:prstGeom>
        </p:spPr>
        <p:txBody>
          <a:bodyPr anchorCtr="0" anchor="ctr" bIns="113100" lIns="113100" spcFirstLastPara="1" rIns="113100" wrap="square" tIns="113100">
            <a:normAutofit/>
          </a:bodyPr>
          <a:lstStyle>
            <a:lvl1pPr indent="-228600" lvl="0" marL="457200">
              <a:lnSpc>
                <a:spcPct val="100000"/>
              </a:lnSpc>
              <a:spcBef>
                <a:spcPts val="0"/>
              </a:spcBef>
              <a:spcAft>
                <a:spcPts val="0"/>
              </a:spcAft>
              <a:buSzPts val="2200"/>
              <a:buNone/>
              <a:defRPr/>
            </a:lvl1pPr>
          </a:lstStyle>
          <a:p/>
        </p:txBody>
      </p:sp>
      <p:sp>
        <p:nvSpPr>
          <p:cNvPr id="119" name="Google Shape;119;g3518e7be6cb_0_131"/>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20" name="Shape 120"/>
        <p:cNvGrpSpPr/>
        <p:nvPr/>
      </p:nvGrpSpPr>
      <p:grpSpPr>
        <a:xfrm>
          <a:off x="0" y="0"/>
          <a:ext cx="0" cy="0"/>
          <a:chOff x="0" y="0"/>
          <a:chExt cx="0" cy="0"/>
        </a:xfrm>
      </p:grpSpPr>
      <p:sp>
        <p:nvSpPr>
          <p:cNvPr id="121" name="Google Shape;121;g3518e7be6cb_0_134"/>
          <p:cNvSpPr txBox="1"/>
          <p:nvPr>
            <p:ph hasCustomPrompt="1" type="title"/>
          </p:nvPr>
        </p:nvSpPr>
        <p:spPr>
          <a:xfrm>
            <a:off x="415600" y="1474833"/>
            <a:ext cx="11360700" cy="26178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122" name="Google Shape;122;g3518e7be6cb_0_134"/>
          <p:cNvSpPr txBox="1"/>
          <p:nvPr>
            <p:ph idx="1" type="body"/>
          </p:nvPr>
        </p:nvSpPr>
        <p:spPr>
          <a:xfrm>
            <a:off x="415600" y="4202967"/>
            <a:ext cx="11360700" cy="1734300"/>
          </a:xfrm>
          <a:prstGeom prst="rect">
            <a:avLst/>
          </a:prstGeom>
        </p:spPr>
        <p:txBody>
          <a:bodyPr anchorCtr="0" anchor="t" bIns="113100" lIns="113100" spcFirstLastPara="1" rIns="113100" wrap="square" tIns="113100">
            <a:normAutofit/>
          </a:bodyPr>
          <a:lstStyle>
            <a:lvl1pPr indent="-368300" lvl="0" marL="457200" algn="ctr">
              <a:spcBef>
                <a:spcPts val="0"/>
              </a:spcBef>
              <a:spcAft>
                <a:spcPts val="0"/>
              </a:spcAft>
              <a:buSzPts val="2200"/>
              <a:buChar char="●"/>
              <a:defRPr/>
            </a:lvl1pPr>
            <a:lvl2pPr indent="-336550" lvl="1" marL="914400" algn="ctr">
              <a:spcBef>
                <a:spcPts val="0"/>
              </a:spcBef>
              <a:spcAft>
                <a:spcPts val="0"/>
              </a:spcAft>
              <a:buSzPts val="1700"/>
              <a:buChar char="○"/>
              <a:defRPr/>
            </a:lvl2pPr>
            <a:lvl3pPr indent="-336550" lvl="2" marL="1371600" algn="ctr">
              <a:spcBef>
                <a:spcPts val="0"/>
              </a:spcBef>
              <a:spcAft>
                <a:spcPts val="0"/>
              </a:spcAft>
              <a:buSzPts val="1700"/>
              <a:buChar char="■"/>
              <a:defRPr/>
            </a:lvl3pPr>
            <a:lvl4pPr indent="-336550" lvl="3" marL="1828800" algn="ctr">
              <a:spcBef>
                <a:spcPts val="0"/>
              </a:spcBef>
              <a:spcAft>
                <a:spcPts val="0"/>
              </a:spcAft>
              <a:buSzPts val="1700"/>
              <a:buChar char="●"/>
              <a:defRPr/>
            </a:lvl4pPr>
            <a:lvl5pPr indent="-336550" lvl="4" marL="2286000" algn="ctr">
              <a:spcBef>
                <a:spcPts val="0"/>
              </a:spcBef>
              <a:spcAft>
                <a:spcPts val="0"/>
              </a:spcAft>
              <a:buSzPts val="1700"/>
              <a:buChar char="○"/>
              <a:defRPr/>
            </a:lvl5pPr>
            <a:lvl6pPr indent="-336550" lvl="5" marL="2743200" algn="ctr">
              <a:spcBef>
                <a:spcPts val="0"/>
              </a:spcBef>
              <a:spcAft>
                <a:spcPts val="0"/>
              </a:spcAft>
              <a:buSzPts val="1700"/>
              <a:buChar char="■"/>
              <a:defRPr/>
            </a:lvl6pPr>
            <a:lvl7pPr indent="-336550" lvl="6" marL="3200400" algn="ctr">
              <a:spcBef>
                <a:spcPts val="0"/>
              </a:spcBef>
              <a:spcAft>
                <a:spcPts val="0"/>
              </a:spcAft>
              <a:buSzPts val="1700"/>
              <a:buChar char="●"/>
              <a:defRPr/>
            </a:lvl7pPr>
            <a:lvl8pPr indent="-336550" lvl="7" marL="3657600" algn="ctr">
              <a:spcBef>
                <a:spcPts val="0"/>
              </a:spcBef>
              <a:spcAft>
                <a:spcPts val="0"/>
              </a:spcAft>
              <a:buSzPts val="1700"/>
              <a:buChar char="○"/>
              <a:defRPr/>
            </a:lvl8pPr>
            <a:lvl9pPr indent="-336550" lvl="8" marL="4114800" algn="ctr">
              <a:spcBef>
                <a:spcPts val="0"/>
              </a:spcBef>
              <a:spcAft>
                <a:spcPts val="0"/>
              </a:spcAft>
              <a:buSzPts val="1700"/>
              <a:buChar char="■"/>
              <a:defRPr/>
            </a:lvl9pPr>
          </a:lstStyle>
          <a:p/>
        </p:txBody>
      </p:sp>
      <p:sp>
        <p:nvSpPr>
          <p:cNvPr id="123" name="Google Shape;123;g3518e7be6cb_0_134"/>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4" name="Shape 124"/>
        <p:cNvGrpSpPr/>
        <p:nvPr/>
      </p:nvGrpSpPr>
      <p:grpSpPr>
        <a:xfrm>
          <a:off x="0" y="0"/>
          <a:ext cx="0" cy="0"/>
          <a:chOff x="0" y="0"/>
          <a:chExt cx="0" cy="0"/>
        </a:xfrm>
      </p:grpSpPr>
      <p:sp>
        <p:nvSpPr>
          <p:cNvPr id="125" name="Google Shape;125;g3518e7be6cb_0_138"/>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26" name="Shape 126"/>
        <p:cNvGrpSpPr/>
        <p:nvPr/>
      </p:nvGrpSpPr>
      <p:grpSpPr>
        <a:xfrm>
          <a:off x="0" y="0"/>
          <a:ext cx="0" cy="0"/>
          <a:chOff x="0" y="0"/>
          <a:chExt cx="0" cy="0"/>
        </a:xfrm>
      </p:grpSpPr>
      <p:sp>
        <p:nvSpPr>
          <p:cNvPr id="127" name="Google Shape;127;g3518e7be6cb_0_140"/>
          <p:cNvSpPr txBox="1"/>
          <p:nvPr>
            <p:ph type="title"/>
          </p:nvPr>
        </p:nvSpPr>
        <p:spPr>
          <a:xfrm>
            <a:off x="838200" y="365126"/>
            <a:ext cx="10515600" cy="1325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8" name="Google Shape;128;g3518e7be6cb_0_140"/>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100"/>
              </a:spcBef>
              <a:spcAft>
                <a:spcPts val="0"/>
              </a:spcAft>
              <a:buClr>
                <a:schemeClr val="dk1"/>
              </a:buClr>
              <a:buSzPts val="1800"/>
              <a:buChar char="•"/>
              <a:defRPr/>
            </a:lvl1pPr>
            <a:lvl2pPr indent="-342900" lvl="1" marL="914400" algn="l">
              <a:lnSpc>
                <a:spcPct val="90000"/>
              </a:lnSpc>
              <a:spcBef>
                <a:spcPts val="550"/>
              </a:spcBef>
              <a:spcAft>
                <a:spcPts val="0"/>
              </a:spcAft>
              <a:buClr>
                <a:schemeClr val="dk1"/>
              </a:buClr>
              <a:buSzPts val="1800"/>
              <a:buChar char="•"/>
              <a:defRPr/>
            </a:lvl2pPr>
            <a:lvl3pPr indent="-342900" lvl="2" marL="1371600" algn="l">
              <a:lnSpc>
                <a:spcPct val="90000"/>
              </a:lnSpc>
              <a:spcBef>
                <a:spcPts val="550"/>
              </a:spcBef>
              <a:spcAft>
                <a:spcPts val="0"/>
              </a:spcAft>
              <a:buClr>
                <a:schemeClr val="dk1"/>
              </a:buClr>
              <a:buSzPts val="1800"/>
              <a:buChar char="•"/>
              <a:defRPr/>
            </a:lvl3pPr>
            <a:lvl4pPr indent="-342900" lvl="3" marL="1828800" algn="l">
              <a:lnSpc>
                <a:spcPct val="90000"/>
              </a:lnSpc>
              <a:spcBef>
                <a:spcPts val="550"/>
              </a:spcBef>
              <a:spcAft>
                <a:spcPts val="0"/>
              </a:spcAft>
              <a:buClr>
                <a:schemeClr val="dk1"/>
              </a:buClr>
              <a:buSzPts val="1800"/>
              <a:buChar char="•"/>
              <a:defRPr/>
            </a:lvl4pPr>
            <a:lvl5pPr indent="-342900" lvl="4" marL="2286000" algn="l">
              <a:lnSpc>
                <a:spcPct val="90000"/>
              </a:lnSpc>
              <a:spcBef>
                <a:spcPts val="550"/>
              </a:spcBef>
              <a:spcAft>
                <a:spcPts val="0"/>
              </a:spcAft>
              <a:buClr>
                <a:schemeClr val="dk1"/>
              </a:buClr>
              <a:buSzPts val="1800"/>
              <a:buChar char="•"/>
              <a:defRPr/>
            </a:lvl5pPr>
            <a:lvl6pPr indent="-342900" lvl="5" marL="2743200" algn="l">
              <a:lnSpc>
                <a:spcPct val="90000"/>
              </a:lnSpc>
              <a:spcBef>
                <a:spcPts val="550"/>
              </a:spcBef>
              <a:spcAft>
                <a:spcPts val="0"/>
              </a:spcAft>
              <a:buClr>
                <a:schemeClr val="dk1"/>
              </a:buClr>
              <a:buSzPts val="1800"/>
              <a:buChar char="•"/>
              <a:defRPr/>
            </a:lvl6pPr>
            <a:lvl7pPr indent="-342900" lvl="6" marL="3200400" algn="l">
              <a:lnSpc>
                <a:spcPct val="90000"/>
              </a:lnSpc>
              <a:spcBef>
                <a:spcPts val="550"/>
              </a:spcBef>
              <a:spcAft>
                <a:spcPts val="0"/>
              </a:spcAft>
              <a:buClr>
                <a:schemeClr val="dk1"/>
              </a:buClr>
              <a:buSzPts val="1800"/>
              <a:buChar char="•"/>
              <a:defRPr/>
            </a:lvl7pPr>
            <a:lvl8pPr indent="-342900" lvl="7" marL="3657600" algn="l">
              <a:lnSpc>
                <a:spcPct val="90000"/>
              </a:lnSpc>
              <a:spcBef>
                <a:spcPts val="550"/>
              </a:spcBef>
              <a:spcAft>
                <a:spcPts val="0"/>
              </a:spcAft>
              <a:buClr>
                <a:schemeClr val="dk1"/>
              </a:buClr>
              <a:buSzPts val="1800"/>
              <a:buChar char="•"/>
              <a:defRPr/>
            </a:lvl8pPr>
            <a:lvl9pPr indent="-342900" lvl="8" marL="4114800" algn="l">
              <a:lnSpc>
                <a:spcPct val="90000"/>
              </a:lnSpc>
              <a:spcBef>
                <a:spcPts val="550"/>
              </a:spcBef>
              <a:spcAft>
                <a:spcPts val="0"/>
              </a:spcAft>
              <a:buClr>
                <a:schemeClr val="dk1"/>
              </a:buClr>
              <a:buSzPts val="1800"/>
              <a:buChar char="•"/>
              <a:defRPr/>
            </a:lvl9pPr>
          </a:lstStyle>
          <a:p/>
        </p:txBody>
      </p:sp>
      <p:sp>
        <p:nvSpPr>
          <p:cNvPr id="129" name="Google Shape;129;g3518e7be6cb_0_140"/>
          <p:cNvSpPr txBox="1"/>
          <p:nvPr>
            <p:ph idx="10" type="dt"/>
          </p:nvPr>
        </p:nvSpPr>
        <p:spPr>
          <a:xfrm>
            <a:off x="838200" y="6356351"/>
            <a:ext cx="27432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g3518e7be6cb_0_140"/>
          <p:cNvSpPr txBox="1"/>
          <p:nvPr>
            <p:ph idx="11" type="ftr"/>
          </p:nvPr>
        </p:nvSpPr>
        <p:spPr>
          <a:xfrm>
            <a:off x="4038600" y="6356351"/>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g3518e7be6cb_0_140"/>
          <p:cNvSpPr txBox="1"/>
          <p:nvPr>
            <p:ph idx="12" type="sldNum"/>
          </p:nvPr>
        </p:nvSpPr>
        <p:spPr>
          <a:xfrm>
            <a:off x="8610600" y="6356351"/>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32" name="Shape 132"/>
        <p:cNvGrpSpPr/>
        <p:nvPr/>
      </p:nvGrpSpPr>
      <p:grpSpPr>
        <a:xfrm>
          <a:off x="0" y="0"/>
          <a:ext cx="0" cy="0"/>
          <a:chOff x="0" y="0"/>
          <a:chExt cx="0" cy="0"/>
        </a:xfrm>
      </p:grpSpPr>
      <p:sp>
        <p:nvSpPr>
          <p:cNvPr id="133" name="Google Shape;133;g3518e7be6cb_0_146"/>
          <p:cNvSpPr txBox="1"/>
          <p:nvPr>
            <p:ph type="title"/>
          </p:nvPr>
        </p:nvSpPr>
        <p:spPr>
          <a:xfrm>
            <a:off x="838200" y="365126"/>
            <a:ext cx="10515600" cy="1325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4" name="Google Shape;134;g3518e7be6cb_0_146"/>
          <p:cNvSpPr txBox="1"/>
          <p:nvPr>
            <p:ph idx="1" type="body"/>
          </p:nvPr>
        </p:nvSpPr>
        <p:spPr>
          <a:xfrm>
            <a:off x="838200" y="1825625"/>
            <a:ext cx="51816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100"/>
              </a:spcBef>
              <a:spcAft>
                <a:spcPts val="0"/>
              </a:spcAft>
              <a:buClr>
                <a:schemeClr val="dk1"/>
              </a:buClr>
              <a:buSzPts val="1800"/>
              <a:buChar char="•"/>
              <a:defRPr/>
            </a:lvl1pPr>
            <a:lvl2pPr indent="-342900" lvl="1" marL="914400" algn="l">
              <a:lnSpc>
                <a:spcPct val="90000"/>
              </a:lnSpc>
              <a:spcBef>
                <a:spcPts val="550"/>
              </a:spcBef>
              <a:spcAft>
                <a:spcPts val="0"/>
              </a:spcAft>
              <a:buClr>
                <a:schemeClr val="dk1"/>
              </a:buClr>
              <a:buSzPts val="1800"/>
              <a:buChar char="•"/>
              <a:defRPr/>
            </a:lvl2pPr>
            <a:lvl3pPr indent="-342900" lvl="2" marL="1371600" algn="l">
              <a:lnSpc>
                <a:spcPct val="90000"/>
              </a:lnSpc>
              <a:spcBef>
                <a:spcPts val="550"/>
              </a:spcBef>
              <a:spcAft>
                <a:spcPts val="0"/>
              </a:spcAft>
              <a:buClr>
                <a:schemeClr val="dk1"/>
              </a:buClr>
              <a:buSzPts val="1800"/>
              <a:buChar char="•"/>
              <a:defRPr/>
            </a:lvl3pPr>
            <a:lvl4pPr indent="-342900" lvl="3" marL="1828800" algn="l">
              <a:lnSpc>
                <a:spcPct val="90000"/>
              </a:lnSpc>
              <a:spcBef>
                <a:spcPts val="550"/>
              </a:spcBef>
              <a:spcAft>
                <a:spcPts val="0"/>
              </a:spcAft>
              <a:buClr>
                <a:schemeClr val="dk1"/>
              </a:buClr>
              <a:buSzPts val="1800"/>
              <a:buChar char="•"/>
              <a:defRPr/>
            </a:lvl4pPr>
            <a:lvl5pPr indent="-342900" lvl="4" marL="2286000" algn="l">
              <a:lnSpc>
                <a:spcPct val="90000"/>
              </a:lnSpc>
              <a:spcBef>
                <a:spcPts val="550"/>
              </a:spcBef>
              <a:spcAft>
                <a:spcPts val="0"/>
              </a:spcAft>
              <a:buClr>
                <a:schemeClr val="dk1"/>
              </a:buClr>
              <a:buSzPts val="1800"/>
              <a:buChar char="•"/>
              <a:defRPr/>
            </a:lvl5pPr>
            <a:lvl6pPr indent="-342900" lvl="5" marL="2743200" algn="l">
              <a:lnSpc>
                <a:spcPct val="90000"/>
              </a:lnSpc>
              <a:spcBef>
                <a:spcPts val="550"/>
              </a:spcBef>
              <a:spcAft>
                <a:spcPts val="0"/>
              </a:spcAft>
              <a:buClr>
                <a:schemeClr val="dk1"/>
              </a:buClr>
              <a:buSzPts val="1800"/>
              <a:buChar char="•"/>
              <a:defRPr/>
            </a:lvl6pPr>
            <a:lvl7pPr indent="-342900" lvl="6" marL="3200400" algn="l">
              <a:lnSpc>
                <a:spcPct val="90000"/>
              </a:lnSpc>
              <a:spcBef>
                <a:spcPts val="550"/>
              </a:spcBef>
              <a:spcAft>
                <a:spcPts val="0"/>
              </a:spcAft>
              <a:buClr>
                <a:schemeClr val="dk1"/>
              </a:buClr>
              <a:buSzPts val="1800"/>
              <a:buChar char="•"/>
              <a:defRPr/>
            </a:lvl7pPr>
            <a:lvl8pPr indent="-342900" lvl="7" marL="3657600" algn="l">
              <a:lnSpc>
                <a:spcPct val="90000"/>
              </a:lnSpc>
              <a:spcBef>
                <a:spcPts val="550"/>
              </a:spcBef>
              <a:spcAft>
                <a:spcPts val="0"/>
              </a:spcAft>
              <a:buClr>
                <a:schemeClr val="dk1"/>
              </a:buClr>
              <a:buSzPts val="1800"/>
              <a:buChar char="•"/>
              <a:defRPr/>
            </a:lvl8pPr>
            <a:lvl9pPr indent="-342900" lvl="8" marL="4114800" algn="l">
              <a:lnSpc>
                <a:spcPct val="90000"/>
              </a:lnSpc>
              <a:spcBef>
                <a:spcPts val="550"/>
              </a:spcBef>
              <a:spcAft>
                <a:spcPts val="0"/>
              </a:spcAft>
              <a:buClr>
                <a:schemeClr val="dk1"/>
              </a:buClr>
              <a:buSzPts val="1800"/>
              <a:buChar char="•"/>
              <a:defRPr/>
            </a:lvl9pPr>
          </a:lstStyle>
          <a:p/>
        </p:txBody>
      </p:sp>
      <p:sp>
        <p:nvSpPr>
          <p:cNvPr id="135" name="Google Shape;135;g3518e7be6cb_0_146"/>
          <p:cNvSpPr txBox="1"/>
          <p:nvPr>
            <p:ph idx="2" type="body"/>
          </p:nvPr>
        </p:nvSpPr>
        <p:spPr>
          <a:xfrm>
            <a:off x="6172200" y="1825625"/>
            <a:ext cx="51816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100"/>
              </a:spcBef>
              <a:spcAft>
                <a:spcPts val="0"/>
              </a:spcAft>
              <a:buClr>
                <a:schemeClr val="dk1"/>
              </a:buClr>
              <a:buSzPts val="1800"/>
              <a:buChar char="•"/>
              <a:defRPr/>
            </a:lvl1pPr>
            <a:lvl2pPr indent="-342900" lvl="1" marL="914400" algn="l">
              <a:lnSpc>
                <a:spcPct val="90000"/>
              </a:lnSpc>
              <a:spcBef>
                <a:spcPts val="550"/>
              </a:spcBef>
              <a:spcAft>
                <a:spcPts val="0"/>
              </a:spcAft>
              <a:buClr>
                <a:schemeClr val="dk1"/>
              </a:buClr>
              <a:buSzPts val="1800"/>
              <a:buChar char="•"/>
              <a:defRPr/>
            </a:lvl2pPr>
            <a:lvl3pPr indent="-342900" lvl="2" marL="1371600" algn="l">
              <a:lnSpc>
                <a:spcPct val="90000"/>
              </a:lnSpc>
              <a:spcBef>
                <a:spcPts val="550"/>
              </a:spcBef>
              <a:spcAft>
                <a:spcPts val="0"/>
              </a:spcAft>
              <a:buClr>
                <a:schemeClr val="dk1"/>
              </a:buClr>
              <a:buSzPts val="1800"/>
              <a:buChar char="•"/>
              <a:defRPr/>
            </a:lvl3pPr>
            <a:lvl4pPr indent="-342900" lvl="3" marL="1828800" algn="l">
              <a:lnSpc>
                <a:spcPct val="90000"/>
              </a:lnSpc>
              <a:spcBef>
                <a:spcPts val="550"/>
              </a:spcBef>
              <a:spcAft>
                <a:spcPts val="0"/>
              </a:spcAft>
              <a:buClr>
                <a:schemeClr val="dk1"/>
              </a:buClr>
              <a:buSzPts val="1800"/>
              <a:buChar char="•"/>
              <a:defRPr/>
            </a:lvl4pPr>
            <a:lvl5pPr indent="-342900" lvl="4" marL="2286000" algn="l">
              <a:lnSpc>
                <a:spcPct val="90000"/>
              </a:lnSpc>
              <a:spcBef>
                <a:spcPts val="550"/>
              </a:spcBef>
              <a:spcAft>
                <a:spcPts val="0"/>
              </a:spcAft>
              <a:buClr>
                <a:schemeClr val="dk1"/>
              </a:buClr>
              <a:buSzPts val="1800"/>
              <a:buChar char="•"/>
              <a:defRPr/>
            </a:lvl5pPr>
            <a:lvl6pPr indent="-342900" lvl="5" marL="2743200" algn="l">
              <a:lnSpc>
                <a:spcPct val="90000"/>
              </a:lnSpc>
              <a:spcBef>
                <a:spcPts val="550"/>
              </a:spcBef>
              <a:spcAft>
                <a:spcPts val="0"/>
              </a:spcAft>
              <a:buClr>
                <a:schemeClr val="dk1"/>
              </a:buClr>
              <a:buSzPts val="1800"/>
              <a:buChar char="•"/>
              <a:defRPr/>
            </a:lvl6pPr>
            <a:lvl7pPr indent="-342900" lvl="6" marL="3200400" algn="l">
              <a:lnSpc>
                <a:spcPct val="90000"/>
              </a:lnSpc>
              <a:spcBef>
                <a:spcPts val="550"/>
              </a:spcBef>
              <a:spcAft>
                <a:spcPts val="0"/>
              </a:spcAft>
              <a:buClr>
                <a:schemeClr val="dk1"/>
              </a:buClr>
              <a:buSzPts val="1800"/>
              <a:buChar char="•"/>
              <a:defRPr/>
            </a:lvl7pPr>
            <a:lvl8pPr indent="-342900" lvl="7" marL="3657600" algn="l">
              <a:lnSpc>
                <a:spcPct val="90000"/>
              </a:lnSpc>
              <a:spcBef>
                <a:spcPts val="550"/>
              </a:spcBef>
              <a:spcAft>
                <a:spcPts val="0"/>
              </a:spcAft>
              <a:buClr>
                <a:schemeClr val="dk1"/>
              </a:buClr>
              <a:buSzPts val="1800"/>
              <a:buChar char="•"/>
              <a:defRPr/>
            </a:lvl8pPr>
            <a:lvl9pPr indent="-342900" lvl="8" marL="4114800" algn="l">
              <a:lnSpc>
                <a:spcPct val="90000"/>
              </a:lnSpc>
              <a:spcBef>
                <a:spcPts val="550"/>
              </a:spcBef>
              <a:spcAft>
                <a:spcPts val="0"/>
              </a:spcAft>
              <a:buClr>
                <a:schemeClr val="dk1"/>
              </a:buClr>
              <a:buSzPts val="1800"/>
              <a:buChar char="•"/>
              <a:defRPr/>
            </a:lvl9pPr>
          </a:lstStyle>
          <a:p/>
        </p:txBody>
      </p:sp>
      <p:sp>
        <p:nvSpPr>
          <p:cNvPr id="136" name="Google Shape;136;g3518e7be6cb_0_146"/>
          <p:cNvSpPr txBox="1"/>
          <p:nvPr>
            <p:ph idx="10" type="dt"/>
          </p:nvPr>
        </p:nvSpPr>
        <p:spPr>
          <a:xfrm>
            <a:off x="838200" y="6356351"/>
            <a:ext cx="27432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g3518e7be6cb_0_146"/>
          <p:cNvSpPr txBox="1"/>
          <p:nvPr>
            <p:ph idx="11" type="ftr"/>
          </p:nvPr>
        </p:nvSpPr>
        <p:spPr>
          <a:xfrm>
            <a:off x="4038600" y="6356351"/>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 name="Google Shape;138;g3518e7be6cb_0_146"/>
          <p:cNvSpPr txBox="1"/>
          <p:nvPr>
            <p:ph idx="12" type="sldNum"/>
          </p:nvPr>
        </p:nvSpPr>
        <p:spPr>
          <a:xfrm>
            <a:off x="8610600" y="6356351"/>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6"/>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6"/>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7" name="Shape 27"/>
        <p:cNvGrpSpPr/>
        <p:nvPr/>
      </p:nvGrpSpPr>
      <p:grpSpPr>
        <a:xfrm>
          <a:off x="0" y="0"/>
          <a:ext cx="0" cy="0"/>
          <a:chOff x="0" y="0"/>
          <a:chExt cx="0" cy="0"/>
        </a:xfrm>
      </p:grpSpPr>
      <p:sp>
        <p:nvSpPr>
          <p:cNvPr id="28" name="Google Shape;28;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 name="Google Shape;30;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3" name="Shape 33"/>
        <p:cNvGrpSpPr/>
        <p:nvPr/>
      </p:nvGrpSpPr>
      <p:grpSpPr>
        <a:xfrm>
          <a:off x="0" y="0"/>
          <a:ext cx="0" cy="0"/>
          <a:chOff x="0" y="0"/>
          <a:chExt cx="0" cy="0"/>
        </a:xfrm>
      </p:grpSpPr>
      <p:sp>
        <p:nvSpPr>
          <p:cNvPr id="34" name="Google Shape;34;p8"/>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8"/>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36" name="Google Shape;36;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9" name="Shape 39"/>
        <p:cNvGrpSpPr/>
        <p:nvPr/>
      </p:nvGrpSpPr>
      <p:grpSpPr>
        <a:xfrm>
          <a:off x="0" y="0"/>
          <a:ext cx="0" cy="0"/>
          <a:chOff x="0" y="0"/>
          <a:chExt cx="0" cy="0"/>
        </a:xfrm>
      </p:grpSpPr>
      <p:sp>
        <p:nvSpPr>
          <p:cNvPr id="40" name="Google Shape;40;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9"/>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9"/>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3" name="Google Shape;43;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6" name="Shape 46"/>
        <p:cNvGrpSpPr/>
        <p:nvPr/>
      </p:nvGrpSpPr>
      <p:grpSpPr>
        <a:xfrm>
          <a:off x="0" y="0"/>
          <a:ext cx="0" cy="0"/>
          <a:chOff x="0" y="0"/>
          <a:chExt cx="0" cy="0"/>
        </a:xfrm>
      </p:grpSpPr>
      <p:sp>
        <p:nvSpPr>
          <p:cNvPr id="47" name="Google Shape;47;p10"/>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0"/>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10"/>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10"/>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1" name="Google Shape;51;p10"/>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2" name="Google Shape;52;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5" name="Shape 55"/>
        <p:cNvGrpSpPr/>
        <p:nvPr/>
      </p:nvGrpSpPr>
      <p:grpSpPr>
        <a:xfrm>
          <a:off x="0" y="0"/>
          <a:ext cx="0" cy="0"/>
          <a:chOff x="0" y="0"/>
          <a:chExt cx="0" cy="0"/>
        </a:xfrm>
      </p:grpSpPr>
      <p:sp>
        <p:nvSpPr>
          <p:cNvPr id="56" name="Google Shape;56;p1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8" name="Google Shape;58;p1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9" name="Google Shape;59;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2" name="Shape 62"/>
        <p:cNvGrpSpPr/>
        <p:nvPr/>
      </p:nvGrpSpPr>
      <p:grpSpPr>
        <a:xfrm>
          <a:off x="0" y="0"/>
          <a:ext cx="0" cy="0"/>
          <a:chOff x="0" y="0"/>
          <a:chExt cx="0" cy="0"/>
        </a:xfrm>
      </p:grpSpPr>
      <p:sp>
        <p:nvSpPr>
          <p:cNvPr id="63" name="Google Shape;63;p1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2"/>
          <p:cNvSpPr/>
          <p:nvPr>
            <p:ph idx="2" type="pic"/>
          </p:nvPr>
        </p:nvSpPr>
        <p:spPr>
          <a:xfrm>
            <a:off x="5183188" y="987425"/>
            <a:ext cx="6172200" cy="4873625"/>
          </a:xfrm>
          <a:prstGeom prst="rect">
            <a:avLst/>
          </a:prstGeom>
          <a:noFill/>
          <a:ln>
            <a:noFill/>
          </a:ln>
        </p:spPr>
      </p:sp>
      <p:sp>
        <p:nvSpPr>
          <p:cNvPr id="65" name="Google Shape;65;p1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6" name="Google Shape;66;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75757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9" name="Google Shape;9;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75757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0" name="Google Shape;10;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1" name="Google Shape;11;p3"/>
          <p:cNvSpPr txBox="1"/>
          <p:nvPr/>
        </p:nvSpPr>
        <p:spPr>
          <a:xfrm rot="-2700000">
            <a:off x="1647290" y="2547872"/>
            <a:ext cx="8897420" cy="156966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9600"/>
              <a:buFont typeface="Arial"/>
              <a:buNone/>
            </a:pPr>
            <a:r>
              <a:rPr b="0" i="0" lang="en-US" sz="9600" u="none" cap="none" strike="noStrike">
                <a:solidFill>
                  <a:srgbClr val="BFBFBF"/>
                </a:solidFill>
                <a:latin typeface="Arial"/>
                <a:ea typeface="Arial"/>
                <a:cs typeface="Arial"/>
                <a:sym typeface="Arial"/>
              </a:rPr>
              <a:t>Example Poster</a:t>
            </a:r>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81" name="Shape 81"/>
        <p:cNvGrpSpPr/>
        <p:nvPr/>
      </p:nvGrpSpPr>
      <p:grpSpPr>
        <a:xfrm>
          <a:off x="0" y="0"/>
          <a:ext cx="0" cy="0"/>
          <a:chOff x="0" y="0"/>
          <a:chExt cx="0" cy="0"/>
        </a:xfrm>
      </p:grpSpPr>
      <p:sp>
        <p:nvSpPr>
          <p:cNvPr id="82" name="Google Shape;82;g3518e7be6cb_0_95"/>
          <p:cNvSpPr txBox="1"/>
          <p:nvPr>
            <p:ph type="title"/>
          </p:nvPr>
        </p:nvSpPr>
        <p:spPr>
          <a:xfrm>
            <a:off x="415600" y="593367"/>
            <a:ext cx="11360700" cy="763800"/>
          </a:xfrm>
          <a:prstGeom prst="rect">
            <a:avLst/>
          </a:prstGeom>
          <a:noFill/>
          <a:ln>
            <a:noFill/>
          </a:ln>
        </p:spPr>
        <p:txBody>
          <a:bodyPr anchorCtr="0" anchor="t" bIns="113100" lIns="113100" spcFirstLastPara="1" rIns="113100" wrap="square" tIns="113100">
            <a:norm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p:txBody>
      </p:sp>
      <p:sp>
        <p:nvSpPr>
          <p:cNvPr id="83" name="Google Shape;83;g3518e7be6cb_0_95"/>
          <p:cNvSpPr txBox="1"/>
          <p:nvPr>
            <p:ph idx="1" type="body"/>
          </p:nvPr>
        </p:nvSpPr>
        <p:spPr>
          <a:xfrm>
            <a:off x="415600" y="1536633"/>
            <a:ext cx="11360700" cy="4555200"/>
          </a:xfrm>
          <a:prstGeom prst="rect">
            <a:avLst/>
          </a:prstGeom>
          <a:noFill/>
          <a:ln>
            <a:noFill/>
          </a:ln>
        </p:spPr>
        <p:txBody>
          <a:bodyPr anchorCtr="0" anchor="t" bIns="113100" lIns="113100" spcFirstLastPara="1" rIns="113100" wrap="square" tIns="113100">
            <a:normAutofit/>
          </a:bodyPr>
          <a:lstStyle>
            <a:lvl1pPr indent="-368300" lvl="0" marL="457200">
              <a:lnSpc>
                <a:spcPct val="115000"/>
              </a:lnSpc>
              <a:spcBef>
                <a:spcPts val="0"/>
              </a:spcBef>
              <a:spcAft>
                <a:spcPts val="0"/>
              </a:spcAft>
              <a:buClr>
                <a:schemeClr val="dk2"/>
              </a:buClr>
              <a:buSzPts val="2200"/>
              <a:buChar char="●"/>
              <a:defRPr sz="2200">
                <a:solidFill>
                  <a:schemeClr val="dk2"/>
                </a:solidFill>
              </a:defRPr>
            </a:lvl1pPr>
            <a:lvl2pPr indent="-336550" lvl="1" marL="914400">
              <a:lnSpc>
                <a:spcPct val="115000"/>
              </a:lnSpc>
              <a:spcBef>
                <a:spcPts val="0"/>
              </a:spcBef>
              <a:spcAft>
                <a:spcPts val="0"/>
              </a:spcAft>
              <a:buClr>
                <a:schemeClr val="dk2"/>
              </a:buClr>
              <a:buSzPts val="1700"/>
              <a:buChar char="○"/>
              <a:defRPr sz="1700">
                <a:solidFill>
                  <a:schemeClr val="dk2"/>
                </a:solidFill>
              </a:defRPr>
            </a:lvl2pPr>
            <a:lvl3pPr indent="-336550" lvl="2" marL="1371600">
              <a:lnSpc>
                <a:spcPct val="115000"/>
              </a:lnSpc>
              <a:spcBef>
                <a:spcPts val="0"/>
              </a:spcBef>
              <a:spcAft>
                <a:spcPts val="0"/>
              </a:spcAft>
              <a:buClr>
                <a:schemeClr val="dk2"/>
              </a:buClr>
              <a:buSzPts val="1700"/>
              <a:buChar char="■"/>
              <a:defRPr sz="1700">
                <a:solidFill>
                  <a:schemeClr val="dk2"/>
                </a:solidFill>
              </a:defRPr>
            </a:lvl3pPr>
            <a:lvl4pPr indent="-336550" lvl="3" marL="1828800">
              <a:lnSpc>
                <a:spcPct val="115000"/>
              </a:lnSpc>
              <a:spcBef>
                <a:spcPts val="0"/>
              </a:spcBef>
              <a:spcAft>
                <a:spcPts val="0"/>
              </a:spcAft>
              <a:buClr>
                <a:schemeClr val="dk2"/>
              </a:buClr>
              <a:buSzPts val="1700"/>
              <a:buChar char="●"/>
              <a:defRPr sz="1700">
                <a:solidFill>
                  <a:schemeClr val="dk2"/>
                </a:solidFill>
              </a:defRPr>
            </a:lvl4pPr>
            <a:lvl5pPr indent="-336550" lvl="4" marL="2286000">
              <a:lnSpc>
                <a:spcPct val="115000"/>
              </a:lnSpc>
              <a:spcBef>
                <a:spcPts val="0"/>
              </a:spcBef>
              <a:spcAft>
                <a:spcPts val="0"/>
              </a:spcAft>
              <a:buClr>
                <a:schemeClr val="dk2"/>
              </a:buClr>
              <a:buSzPts val="1700"/>
              <a:buChar char="○"/>
              <a:defRPr sz="1700">
                <a:solidFill>
                  <a:schemeClr val="dk2"/>
                </a:solidFill>
              </a:defRPr>
            </a:lvl5pPr>
            <a:lvl6pPr indent="-336550" lvl="5" marL="2743200">
              <a:lnSpc>
                <a:spcPct val="115000"/>
              </a:lnSpc>
              <a:spcBef>
                <a:spcPts val="0"/>
              </a:spcBef>
              <a:spcAft>
                <a:spcPts val="0"/>
              </a:spcAft>
              <a:buClr>
                <a:schemeClr val="dk2"/>
              </a:buClr>
              <a:buSzPts val="1700"/>
              <a:buChar char="■"/>
              <a:defRPr sz="1700">
                <a:solidFill>
                  <a:schemeClr val="dk2"/>
                </a:solidFill>
              </a:defRPr>
            </a:lvl6pPr>
            <a:lvl7pPr indent="-336550" lvl="6" marL="3200400">
              <a:lnSpc>
                <a:spcPct val="115000"/>
              </a:lnSpc>
              <a:spcBef>
                <a:spcPts val="0"/>
              </a:spcBef>
              <a:spcAft>
                <a:spcPts val="0"/>
              </a:spcAft>
              <a:buClr>
                <a:schemeClr val="dk2"/>
              </a:buClr>
              <a:buSzPts val="1700"/>
              <a:buChar char="●"/>
              <a:defRPr sz="1700">
                <a:solidFill>
                  <a:schemeClr val="dk2"/>
                </a:solidFill>
              </a:defRPr>
            </a:lvl7pPr>
            <a:lvl8pPr indent="-336550" lvl="7" marL="3657600">
              <a:lnSpc>
                <a:spcPct val="115000"/>
              </a:lnSpc>
              <a:spcBef>
                <a:spcPts val="0"/>
              </a:spcBef>
              <a:spcAft>
                <a:spcPts val="0"/>
              </a:spcAft>
              <a:buClr>
                <a:schemeClr val="dk2"/>
              </a:buClr>
              <a:buSzPts val="1700"/>
              <a:buChar char="○"/>
              <a:defRPr sz="1700">
                <a:solidFill>
                  <a:schemeClr val="dk2"/>
                </a:solidFill>
              </a:defRPr>
            </a:lvl8pPr>
            <a:lvl9pPr indent="-336550" lvl="8" marL="4114800">
              <a:lnSpc>
                <a:spcPct val="115000"/>
              </a:lnSpc>
              <a:spcBef>
                <a:spcPts val="0"/>
              </a:spcBef>
              <a:spcAft>
                <a:spcPts val="0"/>
              </a:spcAft>
              <a:buClr>
                <a:schemeClr val="dk2"/>
              </a:buClr>
              <a:buSzPts val="1700"/>
              <a:buChar char="■"/>
              <a:defRPr sz="1700">
                <a:solidFill>
                  <a:schemeClr val="dk2"/>
                </a:solidFill>
              </a:defRPr>
            </a:lvl9pPr>
          </a:lstStyle>
          <a:p/>
        </p:txBody>
      </p:sp>
      <p:sp>
        <p:nvSpPr>
          <p:cNvPr id="84" name="Google Shape;84;g3518e7be6cb_0_95"/>
          <p:cNvSpPr txBox="1"/>
          <p:nvPr>
            <p:ph idx="12" type="sldNum"/>
          </p:nvPr>
        </p:nvSpPr>
        <p:spPr>
          <a:xfrm>
            <a:off x="11296610" y="6217622"/>
            <a:ext cx="731700" cy="525000"/>
          </a:xfrm>
          <a:prstGeom prst="rect">
            <a:avLst/>
          </a:prstGeom>
          <a:noFill/>
          <a:ln>
            <a:noFill/>
          </a:ln>
        </p:spPr>
        <p:txBody>
          <a:bodyPr anchorCtr="0" anchor="ctr" bIns="113100" lIns="113100" spcFirstLastPara="1" rIns="113100" wrap="square" tIns="113100">
            <a:norm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g3518e7be6cb_0_78"/>
          <p:cNvSpPr txBox="1"/>
          <p:nvPr>
            <p:ph type="title"/>
          </p:nvPr>
        </p:nvSpPr>
        <p:spPr>
          <a:xfrm>
            <a:off x="838200" y="365126"/>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Screen Reader Version of Example Our Ideas Poster</a:t>
            </a:r>
            <a:endParaRPr/>
          </a:p>
        </p:txBody>
      </p:sp>
      <p:sp>
        <p:nvSpPr>
          <p:cNvPr id="145" name="Google Shape;145;g3518e7be6cb_0_78"/>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lnSpc>
                <a:spcPct val="115000"/>
              </a:lnSpc>
              <a:spcBef>
                <a:spcPts val="1100"/>
              </a:spcBef>
              <a:spcAft>
                <a:spcPts val="0"/>
              </a:spcAft>
              <a:buNone/>
            </a:pPr>
            <a:r>
              <a:rPr lang="en-US" sz="2800">
                <a:solidFill>
                  <a:schemeClr val="dk1"/>
                </a:solidFill>
              </a:rPr>
              <a:t>The following slides are formatted to be more accessible for screen readers, but still convey the layout of the poster to the best of our ability.</a:t>
            </a:r>
            <a:endParaRPr sz="28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g3518e7be6cb_0_84"/>
          <p:cNvSpPr txBox="1"/>
          <p:nvPr>
            <p:ph type="title"/>
          </p:nvPr>
        </p:nvSpPr>
        <p:spPr>
          <a:xfrm>
            <a:off x="838200" y="365126"/>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How to set up the “Our Ideas Poster”</a:t>
            </a:r>
            <a:endParaRPr/>
          </a:p>
        </p:txBody>
      </p:sp>
      <p:sp>
        <p:nvSpPr>
          <p:cNvPr id="152" name="Google Shape;152;g3518e7be6cb_0_84"/>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lnSpc>
                <a:spcPct val="100000"/>
              </a:lnSpc>
              <a:spcBef>
                <a:spcPts val="0"/>
              </a:spcBef>
              <a:spcAft>
                <a:spcPts val="0"/>
              </a:spcAft>
              <a:buNone/>
            </a:pPr>
            <a:r>
              <a:rPr lang="en-US" sz="2400">
                <a:solidFill>
                  <a:schemeClr val="dk1"/>
                </a:solidFill>
              </a:rPr>
              <a:t>Set up your poster in columns so that learners can add their ideas underneath as you introduce new topics.</a:t>
            </a:r>
            <a:endParaRPr sz="2400">
              <a:solidFill>
                <a:schemeClr val="dk1"/>
              </a:solidFill>
            </a:endParaRPr>
          </a:p>
          <a:p>
            <a:pPr indent="0" lvl="0" marL="0" rtl="0" algn="l">
              <a:lnSpc>
                <a:spcPct val="100000"/>
              </a:lnSpc>
              <a:spcBef>
                <a:spcPts val="0"/>
              </a:spcBef>
              <a:spcAft>
                <a:spcPts val="0"/>
              </a:spcAft>
              <a:buNone/>
            </a:pPr>
            <a:r>
              <a:t/>
            </a:r>
            <a:endParaRPr sz="2400">
              <a:solidFill>
                <a:schemeClr val="dk1"/>
              </a:solidFill>
            </a:endParaRPr>
          </a:p>
          <a:p>
            <a:pPr indent="0" lvl="0" marL="0" rtl="0" algn="l">
              <a:lnSpc>
                <a:spcPct val="100000"/>
              </a:lnSpc>
              <a:spcBef>
                <a:spcPts val="0"/>
              </a:spcBef>
              <a:spcAft>
                <a:spcPts val="0"/>
              </a:spcAft>
              <a:buClr>
                <a:schemeClr val="dk1"/>
              </a:buClr>
              <a:buSzPts val="1800"/>
              <a:buFont typeface="Arial"/>
              <a:buNone/>
            </a:pPr>
            <a:r>
              <a:rPr lang="en-US" sz="2400">
                <a:solidFill>
                  <a:schemeClr val="dk1"/>
                </a:solidFill>
              </a:rPr>
              <a:t>These can be tactile, Braille, written, drawings, digital, or any format that works best for your learners and your learning environment.</a:t>
            </a:r>
            <a:endParaRPr sz="24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g3518e7be6cb_0_90"/>
          <p:cNvSpPr txBox="1"/>
          <p:nvPr>
            <p:ph type="title"/>
          </p:nvPr>
        </p:nvSpPr>
        <p:spPr>
          <a:xfrm>
            <a:off x="415600" y="2867800"/>
            <a:ext cx="11360700" cy="1122300"/>
          </a:xfrm>
          <a:prstGeom prst="rect">
            <a:avLst/>
          </a:prstGeom>
        </p:spPr>
        <p:txBody>
          <a:bodyPr anchorCtr="0" anchor="ctr" bIns="113100" lIns="113100" spcFirstLastPara="1" rIns="113100" wrap="square" tIns="113100">
            <a:normAutofit/>
          </a:bodyPr>
          <a:lstStyle/>
          <a:p>
            <a:pPr indent="0" lvl="0" marL="0" rtl="0" algn="ctr">
              <a:spcBef>
                <a:spcPts val="0"/>
              </a:spcBef>
              <a:spcAft>
                <a:spcPts val="0"/>
              </a:spcAft>
              <a:buClr>
                <a:schemeClr val="dk1"/>
              </a:buClr>
              <a:buSzPts val="1100"/>
              <a:buFont typeface="Arial"/>
              <a:buNone/>
            </a:pPr>
            <a:r>
              <a:rPr lang="en-US"/>
              <a:t>Screenshots from PDF with alt text added</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g3518e7be6cb_0_216"/>
          <p:cNvSpPr txBox="1"/>
          <p:nvPr>
            <p:ph type="title"/>
          </p:nvPr>
        </p:nvSpPr>
        <p:spPr>
          <a:xfrm>
            <a:off x="415600" y="593367"/>
            <a:ext cx="11360700" cy="763800"/>
          </a:xfrm>
          <a:prstGeom prst="rect">
            <a:avLst/>
          </a:prstGeom>
        </p:spPr>
        <p:txBody>
          <a:bodyPr anchorCtr="0" anchor="t" bIns="113100" lIns="113100" spcFirstLastPara="1" rIns="113100" wrap="square" tIns="113100">
            <a:normAutofit/>
          </a:bodyPr>
          <a:lstStyle/>
          <a:p>
            <a:pPr indent="0" lvl="0" marL="0" rtl="0" algn="l">
              <a:spcBef>
                <a:spcPts val="0"/>
              </a:spcBef>
              <a:spcAft>
                <a:spcPts val="0"/>
              </a:spcAft>
              <a:buNone/>
            </a:pPr>
            <a:r>
              <a:rPr lang="en-US"/>
              <a:t>Our Ideas Overview Example Screenshot</a:t>
            </a:r>
            <a:endParaRPr/>
          </a:p>
        </p:txBody>
      </p:sp>
      <p:pic>
        <p:nvPicPr>
          <p:cNvPr descr="The image is a text-based slide discussing ideas about protecting spacecraft from space trash. At the top, the title &quot;Our Ideas&quot; is centered, followed by a question in a rectangular box: &quot;How does space trash damage spacecraft and can we design ways to protect against it?&quot; Below this, there are two columns of bullet points. The left column lists how space trash impacts spacecraft, mentioning the energy of the trash and the increased damage caused by larger or faster-moving trash. The right column suggests protective measures, such as stacking layers of materials or using absorbent materials like folded index cards. Beneath these columns, there's information about the roles of scientists, engineers, and technology, highlighting their contributions to solving these problems. At the bottom right, within a smaller box, there is a question: &quot;Why is it important to make hazards safer?&quot; followed by two square icons labeled with reasons like protecting people and animals and keeping communities strong. A faint &quot;Example Poster&quot; watermark spans diagonally across the image.&#10;&#10;Transcribed Text:&#10;&#10;Our Ideas&#10;&#10;How does space trash damage spacecraft and can we design ways to protect against it?&#10;&#10;When space trash hits a spacecraft, its energy can break the spacecraft.&#10;Space trash that is larger or moving faster does more damage.&#10;Scientist—Scientists ask questions, test things out, make observations and measurements, and gather evidence to answer the questions.&#10;&#10;We can stack layers of materials.&#10;We can fold materials like index cards to make them more absorbent.&#10;When these materials absorb energy from the space trash, the spacecraft is protected.&#10;Engineer—Engineers design things to solve problems. Technology—Anything designed by people to solve problems.&#10;&#10;Why is it important to make hazards safer?&#10;&#10;Protects people and animals.&#10;Keeps communities strong.&#10;Example Poster" id="165" name="Google Shape;165;g3518e7be6cb_0_216"/>
          <p:cNvPicPr preferRelativeResize="0"/>
          <p:nvPr/>
        </p:nvPicPr>
        <p:blipFill>
          <a:blip r:embed="rId3">
            <a:alphaModFix/>
          </a:blip>
          <a:stretch>
            <a:fillRect/>
          </a:stretch>
        </p:blipFill>
        <p:spPr>
          <a:xfrm>
            <a:off x="1735760" y="1535085"/>
            <a:ext cx="8720474" cy="49322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g3518e7be6cb_0_280"/>
          <p:cNvSpPr txBox="1"/>
          <p:nvPr>
            <p:ph type="title"/>
          </p:nvPr>
        </p:nvSpPr>
        <p:spPr>
          <a:xfrm>
            <a:off x="415600" y="593367"/>
            <a:ext cx="11360700" cy="763800"/>
          </a:xfrm>
          <a:prstGeom prst="rect">
            <a:avLst/>
          </a:prstGeom>
        </p:spPr>
        <p:txBody>
          <a:bodyPr anchorCtr="0" anchor="t" bIns="113100" lIns="113100" spcFirstLastPara="1" rIns="113100" wrap="square" tIns="113100">
            <a:normAutofit/>
          </a:bodyPr>
          <a:lstStyle/>
          <a:p>
            <a:pPr indent="0" lvl="0" marL="0" rtl="0" algn="l">
              <a:spcBef>
                <a:spcPts val="0"/>
              </a:spcBef>
              <a:spcAft>
                <a:spcPts val="0"/>
              </a:spcAft>
              <a:buNone/>
            </a:pPr>
            <a:r>
              <a:rPr lang="en-US"/>
              <a:t>“How can we design space gloves…” poster example</a:t>
            </a:r>
            <a:endParaRPr/>
          </a:p>
        </p:txBody>
      </p:sp>
      <p:pic>
        <p:nvPicPr>
          <p:cNvPr descr="The image is an educational poster focused on designing space gloves to protect astronauts from space hazards such as on the Moon, Mars, or asteroids. It is organized into several sections with text boxes and a table. The top text box asks how to design effective space gloves. On the left, there are smaller boxes discussing glove materials and test results, along with design questions. One of the left boxes considers which gloves work best for everyday tasks, explaining the importance of material choice. Another box explores how to improve glove strength and usability. On the right, a table compares different materials based on their effectiveness against cold, heavy object impacts, and dust. It lists materials like cheesecloth, cotton balls, and foil, with placeholders for results from various &quot;Adventures.&quot;&#10;&#10;Transcribed Text:&#10;&#10;How can we design space gloves that protect astronauts from space hazards on the Moon, Mars, or asteroids?&#10;&#10;Which gloves work best for everyday tasks?&#10;&#10;material—what something is made from Different gloves are good at different tasks. No glove is good at every task.&#10;&#10;hazard—a danger&#10;&#10;Which materials are good at protecting against…&#10;&#10;Test Results When we tested…&#10;&#10;How can we make our space gloves stronger, easier to use, or more protective?&#10;&#10;We are improving our gloves by…&#10;&#10;What design recommendations do we have for space gloves? How can we share our space glove designs with others?&#10;&#10;Material, Cold, Damage from Heavy Moving Objects (Impact), Dust&#10;&#10;none cheesecloth cotton balls craft foam felt foil sponges straws transparency&#10;&#10;Cold Results from Adventure 3&#10;&#10;Impact Results from Adventure 4&#10;&#10;Dust Results from Adventure 5" id="171" name="Google Shape;171;g3518e7be6cb_0_280"/>
          <p:cNvPicPr preferRelativeResize="0"/>
          <p:nvPr/>
        </p:nvPicPr>
        <p:blipFill>
          <a:blip r:embed="rId3">
            <a:alphaModFix/>
          </a:blip>
          <a:stretch>
            <a:fillRect/>
          </a:stretch>
        </p:blipFill>
        <p:spPr>
          <a:xfrm>
            <a:off x="1563238" y="1424142"/>
            <a:ext cx="9065420" cy="519603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g3518e7be6cb_0_153"/>
          <p:cNvSpPr txBox="1"/>
          <p:nvPr>
            <p:ph type="title"/>
          </p:nvPr>
        </p:nvSpPr>
        <p:spPr>
          <a:xfrm>
            <a:off x="415600" y="2867800"/>
            <a:ext cx="11360700" cy="1122300"/>
          </a:xfrm>
          <a:prstGeom prst="rect">
            <a:avLst/>
          </a:prstGeom>
        </p:spPr>
        <p:txBody>
          <a:bodyPr anchorCtr="0" anchor="ctr" bIns="113100" lIns="113100" spcFirstLastPara="1" rIns="113100" wrap="square" tIns="113100">
            <a:normAutofit/>
          </a:bodyPr>
          <a:lstStyle/>
          <a:p>
            <a:pPr indent="0" lvl="0" marL="0" rtl="0" algn="ctr">
              <a:spcBef>
                <a:spcPts val="0"/>
              </a:spcBef>
              <a:spcAft>
                <a:spcPts val="0"/>
              </a:spcAft>
              <a:buNone/>
            </a:pPr>
            <a:r>
              <a:rPr lang="en-US"/>
              <a:t>Original Unformatted Slides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Play"/>
              <a:buNone/>
            </a:pPr>
            <a:r>
              <a:rPr lang="en-US"/>
              <a:t>Our Ideas</a:t>
            </a:r>
            <a:endParaRPr/>
          </a:p>
        </p:txBody>
      </p:sp>
      <p:sp>
        <p:nvSpPr>
          <p:cNvPr id="183" name="Google Shape;183;p1"/>
          <p:cNvSpPr txBox="1"/>
          <p:nvPr/>
        </p:nvSpPr>
        <p:spPr>
          <a:xfrm>
            <a:off x="1519353" y="1377111"/>
            <a:ext cx="9153293" cy="369332"/>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How does space trash damage spacecraft and can we design ways to protect against it?</a:t>
            </a:r>
            <a:endParaRPr b="0" i="0" sz="1800" u="none" cap="none" strike="noStrike">
              <a:solidFill>
                <a:schemeClr val="dk1"/>
              </a:solidFill>
              <a:latin typeface="Arial"/>
              <a:ea typeface="Arial"/>
              <a:cs typeface="Arial"/>
              <a:sym typeface="Arial"/>
            </a:endParaRPr>
          </a:p>
        </p:txBody>
      </p:sp>
      <p:sp>
        <p:nvSpPr>
          <p:cNvPr id="184" name="Google Shape;184;p1"/>
          <p:cNvSpPr txBox="1"/>
          <p:nvPr/>
        </p:nvSpPr>
        <p:spPr>
          <a:xfrm>
            <a:off x="1519353" y="1929160"/>
            <a:ext cx="4090639" cy="1477328"/>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When space trash hits a spacecraft, its energy can break the spacecraft.</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Space trash that is larger or moving faster does more damage.</a:t>
            </a:r>
            <a:endParaRPr b="0" i="0" sz="1400" u="none" cap="none" strike="noStrike">
              <a:solidFill>
                <a:srgbClr val="000000"/>
              </a:solidFill>
              <a:latin typeface="Arial"/>
              <a:ea typeface="Arial"/>
              <a:cs typeface="Arial"/>
              <a:sym typeface="Arial"/>
            </a:endParaRPr>
          </a:p>
        </p:txBody>
      </p:sp>
      <p:sp>
        <p:nvSpPr>
          <p:cNvPr id="185" name="Google Shape;185;p1"/>
          <p:cNvSpPr txBox="1"/>
          <p:nvPr/>
        </p:nvSpPr>
        <p:spPr>
          <a:xfrm>
            <a:off x="5843239" y="1929160"/>
            <a:ext cx="4716966" cy="1754326"/>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We can stack layers of materials.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We can fold materials like index cards to make them more absorbent.</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When these materials absorb energy from the space trash, the spacecraft is protected.</a:t>
            </a:r>
            <a:endParaRPr b="0" i="0" sz="1800" u="none" cap="none" strike="noStrike">
              <a:solidFill>
                <a:schemeClr val="dk1"/>
              </a:solidFill>
              <a:latin typeface="Arial"/>
              <a:ea typeface="Arial"/>
              <a:cs typeface="Arial"/>
              <a:sym typeface="Arial"/>
            </a:endParaRPr>
          </a:p>
        </p:txBody>
      </p:sp>
      <p:sp>
        <p:nvSpPr>
          <p:cNvPr id="186" name="Google Shape;186;p1"/>
          <p:cNvSpPr txBox="1"/>
          <p:nvPr/>
        </p:nvSpPr>
        <p:spPr>
          <a:xfrm>
            <a:off x="1851102" y="3683486"/>
            <a:ext cx="3612996" cy="147732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Arial"/>
                <a:ea typeface="Arial"/>
                <a:cs typeface="Arial"/>
                <a:sym typeface="Arial"/>
              </a:rPr>
              <a:t>Scientist</a:t>
            </a:r>
            <a:r>
              <a:rPr b="0" i="0" lang="en-US" sz="1800" u="none" cap="none" strike="noStrike">
                <a:solidFill>
                  <a:schemeClr val="dk1"/>
                </a:solidFill>
                <a:latin typeface="Arial"/>
                <a:ea typeface="Arial"/>
                <a:cs typeface="Arial"/>
                <a:sym typeface="Arial"/>
              </a:rPr>
              <a:t>—</a:t>
            </a:r>
            <a:r>
              <a:rPr b="0" i="0" lang="en-US" sz="1800" u="none" cap="none" strike="noStrike">
                <a:solidFill>
                  <a:srgbClr val="000000"/>
                </a:solidFill>
                <a:latin typeface="Arial"/>
                <a:ea typeface="Arial"/>
                <a:cs typeface="Arial"/>
                <a:sym typeface="Arial"/>
              </a:rPr>
              <a:t>Scientists ask questions, test things out, make observations and measurements, and gather evidence to answer the questions.</a:t>
            </a:r>
            <a:endParaRPr b="1" i="0" sz="1800" u="none" cap="none" strike="noStrike">
              <a:solidFill>
                <a:schemeClr val="dk1"/>
              </a:solidFill>
              <a:latin typeface="Arial"/>
              <a:ea typeface="Arial"/>
              <a:cs typeface="Arial"/>
              <a:sym typeface="Arial"/>
            </a:endParaRPr>
          </a:p>
        </p:txBody>
      </p:sp>
      <p:sp>
        <p:nvSpPr>
          <p:cNvPr id="187" name="Google Shape;187;p1"/>
          <p:cNvSpPr txBox="1"/>
          <p:nvPr/>
        </p:nvSpPr>
        <p:spPr>
          <a:xfrm>
            <a:off x="6395224" y="3683486"/>
            <a:ext cx="3612996" cy="120032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Arial"/>
                <a:ea typeface="Arial"/>
                <a:cs typeface="Arial"/>
                <a:sym typeface="Arial"/>
              </a:rPr>
              <a:t>Engineer</a:t>
            </a:r>
            <a:r>
              <a:rPr b="0" i="0" lang="en-US" sz="1800" u="none" cap="none" strike="noStrike">
                <a:solidFill>
                  <a:schemeClr val="dk1"/>
                </a:solidFill>
                <a:latin typeface="Arial"/>
                <a:ea typeface="Arial"/>
                <a:cs typeface="Arial"/>
                <a:sym typeface="Arial"/>
              </a:rPr>
              <a:t>—</a:t>
            </a:r>
            <a:r>
              <a:rPr b="0" i="0" lang="en-US" sz="1800" u="none" cap="none" strike="noStrike">
                <a:solidFill>
                  <a:srgbClr val="000000"/>
                </a:solidFill>
                <a:latin typeface="Arial"/>
                <a:ea typeface="Arial"/>
                <a:cs typeface="Arial"/>
                <a:sym typeface="Arial"/>
              </a:rPr>
              <a:t>Engineers design things to solve problems.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000000"/>
                </a:solidFill>
                <a:latin typeface="Arial"/>
                <a:ea typeface="Arial"/>
                <a:cs typeface="Arial"/>
                <a:sym typeface="Arial"/>
              </a:rPr>
              <a:t>Technology</a:t>
            </a:r>
            <a:r>
              <a:rPr b="0" i="0" lang="en-US" sz="1800" u="none" cap="none" strike="noStrike">
                <a:solidFill>
                  <a:srgbClr val="000000"/>
                </a:solidFill>
                <a:latin typeface="Arial"/>
                <a:ea typeface="Arial"/>
                <a:cs typeface="Arial"/>
                <a:sym typeface="Arial"/>
              </a:rPr>
              <a:t>—Anything designed by people to solve problems</a:t>
            </a:r>
            <a:endParaRPr b="1" i="0" sz="1800" u="none" cap="none" strike="noStrike">
              <a:solidFill>
                <a:schemeClr val="dk1"/>
              </a:solidFill>
              <a:latin typeface="Arial"/>
              <a:ea typeface="Arial"/>
              <a:cs typeface="Arial"/>
              <a:sym typeface="Arial"/>
            </a:endParaRPr>
          </a:p>
        </p:txBody>
      </p:sp>
      <p:sp>
        <p:nvSpPr>
          <p:cNvPr id="188" name="Google Shape;188;p1"/>
          <p:cNvSpPr txBox="1"/>
          <p:nvPr/>
        </p:nvSpPr>
        <p:spPr>
          <a:xfrm>
            <a:off x="4869300" y="5227600"/>
            <a:ext cx="2453400" cy="461700"/>
          </a:xfrm>
          <a:prstGeom prst="rect">
            <a:avLst/>
          </a:prstGeom>
          <a:noFill/>
          <a:ln cap="flat" cmpd="sng" w="19050">
            <a:solidFill>
              <a:srgbClr val="00000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Why is it important to make hazards safer?</a:t>
            </a:r>
            <a:endParaRPr b="1" i="0" sz="1200" u="none" cap="none" strike="noStrike">
              <a:solidFill>
                <a:srgbClr val="000000"/>
              </a:solidFill>
              <a:latin typeface="Arial"/>
              <a:ea typeface="Arial"/>
              <a:cs typeface="Arial"/>
              <a:sym typeface="Arial"/>
            </a:endParaRPr>
          </a:p>
        </p:txBody>
      </p:sp>
      <p:sp>
        <p:nvSpPr>
          <p:cNvPr id="189" name="Google Shape;189;p1"/>
          <p:cNvSpPr txBox="1"/>
          <p:nvPr/>
        </p:nvSpPr>
        <p:spPr>
          <a:xfrm>
            <a:off x="5575497" y="5765157"/>
            <a:ext cx="1747200" cy="831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Protects people and animals.</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Keeps communities strong.</a:t>
            </a:r>
            <a:endParaRPr b="0" i="0" sz="1200" u="none" cap="none" strike="noStrike">
              <a:solidFill>
                <a:srgbClr val="000000"/>
              </a:solidFill>
              <a:latin typeface="Arial"/>
              <a:ea typeface="Arial"/>
              <a:cs typeface="Arial"/>
              <a:sym typeface="Arial"/>
            </a:endParaRPr>
          </a:p>
        </p:txBody>
      </p:sp>
      <p:grpSp>
        <p:nvGrpSpPr>
          <p:cNvPr id="190" name="Google Shape;190;p1"/>
          <p:cNvGrpSpPr/>
          <p:nvPr/>
        </p:nvGrpSpPr>
        <p:grpSpPr>
          <a:xfrm>
            <a:off x="5104341" y="5809219"/>
            <a:ext cx="401642" cy="555841"/>
            <a:chOff x="510266" y="5893769"/>
            <a:chExt cx="401642" cy="555841"/>
          </a:xfrm>
        </p:grpSpPr>
        <p:sp>
          <p:nvSpPr>
            <p:cNvPr id="191" name="Google Shape;191;p1"/>
            <p:cNvSpPr/>
            <p:nvPr/>
          </p:nvSpPr>
          <p:spPr>
            <a:xfrm>
              <a:off x="510267" y="5893769"/>
              <a:ext cx="163200" cy="230100"/>
            </a:xfrm>
            <a:prstGeom prst="rect">
              <a:avLst/>
            </a:prstGeom>
            <a:solidFill>
              <a:srgbClr val="156082"/>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192" name="Google Shape;192;p1"/>
            <p:cNvSpPr/>
            <p:nvPr/>
          </p:nvSpPr>
          <p:spPr>
            <a:xfrm>
              <a:off x="510266" y="6219510"/>
              <a:ext cx="163200" cy="230100"/>
            </a:xfrm>
            <a:prstGeom prst="rect">
              <a:avLst/>
            </a:prstGeom>
            <a:solidFill>
              <a:srgbClr val="156082"/>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193" name="Google Shape;193;p1"/>
            <p:cNvSpPr/>
            <p:nvPr/>
          </p:nvSpPr>
          <p:spPr>
            <a:xfrm>
              <a:off x="748708" y="5914927"/>
              <a:ext cx="163200" cy="230100"/>
            </a:xfrm>
            <a:prstGeom prst="rect">
              <a:avLst/>
            </a:prstGeom>
            <a:solidFill>
              <a:srgbClr val="156082"/>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194" name="Google Shape;194;p1"/>
            <p:cNvSpPr/>
            <p:nvPr/>
          </p:nvSpPr>
          <p:spPr>
            <a:xfrm>
              <a:off x="748708" y="6219510"/>
              <a:ext cx="163200" cy="230100"/>
            </a:xfrm>
            <a:prstGeom prst="rect">
              <a:avLst/>
            </a:prstGeom>
            <a:solidFill>
              <a:srgbClr val="156082"/>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Arial"/>
                <a:ea typeface="Arial"/>
                <a:cs typeface="Arial"/>
                <a:sym typeface="Aria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
          <p:cNvSpPr txBox="1"/>
          <p:nvPr/>
        </p:nvSpPr>
        <p:spPr>
          <a:xfrm>
            <a:off x="2631688" y="156118"/>
            <a:ext cx="7047571" cy="646331"/>
          </a:xfrm>
          <a:prstGeom prst="rect">
            <a:avLst/>
          </a:prstGeom>
          <a:noFill/>
          <a:ln cap="flat" cmpd="sng" w="2857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How can we design space gloves that protect astronauts from space hazards on the Moon, Mars, or asteroids?</a:t>
            </a:r>
            <a:endParaRPr b="0" i="0" sz="1800" u="none" cap="none" strike="noStrike">
              <a:solidFill>
                <a:schemeClr val="dk1"/>
              </a:solidFill>
              <a:latin typeface="Arial"/>
              <a:ea typeface="Arial"/>
              <a:cs typeface="Arial"/>
              <a:sym typeface="Arial"/>
            </a:endParaRPr>
          </a:p>
        </p:txBody>
      </p:sp>
      <p:sp>
        <p:nvSpPr>
          <p:cNvPr id="200" name="Google Shape;200;p2"/>
          <p:cNvSpPr txBox="1"/>
          <p:nvPr/>
        </p:nvSpPr>
        <p:spPr>
          <a:xfrm>
            <a:off x="4638907" y="889452"/>
            <a:ext cx="2040673" cy="3791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Arial"/>
                <a:ea typeface="Arial"/>
                <a:cs typeface="Arial"/>
                <a:sym typeface="Arial"/>
              </a:rPr>
              <a:t>hazard</a:t>
            </a:r>
            <a:r>
              <a:rPr b="0" i="0" lang="en-US" sz="1800" u="none" cap="none" strike="noStrike">
                <a:solidFill>
                  <a:schemeClr val="dk1"/>
                </a:solidFill>
                <a:latin typeface="Arial"/>
                <a:ea typeface="Arial"/>
                <a:cs typeface="Arial"/>
                <a:sym typeface="Arial"/>
              </a:rPr>
              <a:t>—a danger</a:t>
            </a:r>
            <a:endParaRPr b="0" i="0" sz="1400" u="none" cap="none" strike="noStrike">
              <a:solidFill>
                <a:srgbClr val="000000"/>
              </a:solidFill>
              <a:latin typeface="Arial"/>
              <a:ea typeface="Arial"/>
              <a:cs typeface="Arial"/>
              <a:sym typeface="Arial"/>
            </a:endParaRPr>
          </a:p>
        </p:txBody>
      </p:sp>
      <p:sp>
        <p:nvSpPr>
          <p:cNvPr id="201" name="Google Shape;201;p2"/>
          <p:cNvSpPr txBox="1"/>
          <p:nvPr/>
        </p:nvSpPr>
        <p:spPr>
          <a:xfrm>
            <a:off x="418171" y="925553"/>
            <a:ext cx="3696629" cy="646331"/>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Which gloves work best for everyday tasks?</a:t>
            </a:r>
            <a:endParaRPr b="0" i="0" sz="1400" u="none" cap="none" strike="noStrike">
              <a:solidFill>
                <a:srgbClr val="000000"/>
              </a:solidFill>
              <a:latin typeface="Arial"/>
              <a:ea typeface="Arial"/>
              <a:cs typeface="Arial"/>
              <a:sym typeface="Arial"/>
            </a:endParaRPr>
          </a:p>
        </p:txBody>
      </p:sp>
      <p:sp>
        <p:nvSpPr>
          <p:cNvPr id="202" name="Google Shape;202;p2"/>
          <p:cNvSpPr txBox="1"/>
          <p:nvPr/>
        </p:nvSpPr>
        <p:spPr>
          <a:xfrm>
            <a:off x="418170" y="1600927"/>
            <a:ext cx="3696629" cy="230832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Arial"/>
                <a:ea typeface="Arial"/>
                <a:cs typeface="Arial"/>
                <a:sym typeface="Arial"/>
              </a:rPr>
              <a:t>material</a:t>
            </a:r>
            <a:r>
              <a:rPr b="0" i="0" lang="en-US" sz="1800" u="none" cap="none" strike="noStrike">
                <a:solidFill>
                  <a:schemeClr val="dk1"/>
                </a:solidFill>
                <a:latin typeface="Arial"/>
                <a:ea typeface="Arial"/>
                <a:cs typeface="Arial"/>
                <a:sym typeface="Arial"/>
              </a:rPr>
              <a:t>—what something is made from</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Different gloves are good at different tasks.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No glove is good at every task.</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sng" cap="none" strike="noStrike">
                <a:solidFill>
                  <a:schemeClr val="dk1"/>
                </a:solidFill>
                <a:latin typeface="Arial"/>
                <a:ea typeface="Arial"/>
                <a:cs typeface="Arial"/>
                <a:sym typeface="Arial"/>
              </a:rPr>
              <a:t>Test Results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When we tested…</a:t>
            </a:r>
            <a:endParaRPr b="0" i="0" sz="1400" u="none" cap="none" strike="noStrike">
              <a:solidFill>
                <a:srgbClr val="000000"/>
              </a:solidFill>
              <a:latin typeface="Arial"/>
              <a:ea typeface="Arial"/>
              <a:cs typeface="Arial"/>
              <a:sym typeface="Arial"/>
            </a:endParaRPr>
          </a:p>
        </p:txBody>
      </p:sp>
      <p:graphicFrame>
        <p:nvGraphicFramePr>
          <p:cNvPr id="203" name="Google Shape;203;p2"/>
          <p:cNvGraphicFramePr/>
          <p:nvPr/>
        </p:nvGraphicFramePr>
        <p:xfrm>
          <a:off x="4599883" y="2464420"/>
          <a:ext cx="3000000" cy="3000000"/>
        </p:xfrm>
        <a:graphic>
          <a:graphicData uri="http://schemas.openxmlformats.org/drawingml/2006/table">
            <a:tbl>
              <a:tblPr>
                <a:noFill/>
                <a:tableStyleId>{B891C3A5-B098-44CF-BBE4-510DF062AF33}</a:tableStyleId>
              </a:tblPr>
              <a:tblGrid>
                <a:gridCol w="1798125"/>
                <a:gridCol w="1798125"/>
                <a:gridCol w="1798125"/>
                <a:gridCol w="1798125"/>
              </a:tblGrid>
              <a:tr h="700725">
                <a:tc>
                  <a:txBody>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000000"/>
                          </a:solidFill>
                          <a:latin typeface="Arial"/>
                          <a:ea typeface="Arial"/>
                          <a:cs typeface="Arial"/>
                          <a:sym typeface="Arial"/>
                        </a:rPr>
                        <a:t>Material</a:t>
                      </a:r>
                      <a:endParaRPr sz="1800" u="none" cap="none" strike="noStrike"/>
                    </a:p>
                  </a:txBody>
                  <a:tcPr marT="63500" marB="63500" marR="73025" marL="730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000000"/>
                          </a:solidFill>
                          <a:latin typeface="Arial"/>
                          <a:ea typeface="Arial"/>
                          <a:cs typeface="Arial"/>
                          <a:sym typeface="Arial"/>
                        </a:rPr>
                        <a:t>Cold</a:t>
                      </a:r>
                      <a:endParaRPr sz="1800" u="none" cap="none" strike="noStrike"/>
                    </a:p>
                  </a:txBody>
                  <a:tcPr marT="63500" marB="63500" marR="73025" marL="730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000000"/>
                          </a:solidFill>
                          <a:latin typeface="Arial"/>
                          <a:ea typeface="Arial"/>
                          <a:cs typeface="Arial"/>
                          <a:sym typeface="Arial"/>
                        </a:rPr>
                        <a:t>Damage from Heavy Moving Objects (Impact)</a:t>
                      </a:r>
                      <a:endParaRPr sz="1800" u="none" cap="none" strike="noStrike"/>
                    </a:p>
                  </a:txBody>
                  <a:tcPr marT="63500" marB="63500" marR="73025" marL="730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000000"/>
                          </a:solidFill>
                          <a:latin typeface="Arial"/>
                          <a:ea typeface="Arial"/>
                          <a:cs typeface="Arial"/>
                          <a:sym typeface="Arial"/>
                        </a:rPr>
                        <a:t>Dust</a:t>
                      </a:r>
                      <a:endParaRPr sz="1800" u="none" cap="none" strike="noStrike"/>
                    </a:p>
                  </a:txBody>
                  <a:tcPr marT="63500" marB="63500" marR="73025" marL="730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2596950">
                <a:tc>
                  <a:txBody>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none</a:t>
                      </a:r>
                      <a:endParaRPr sz="1800" u="none" cap="none" strike="noStrike"/>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cheesecloth</a:t>
                      </a:r>
                      <a:endParaRPr sz="1800" u="none" cap="none" strike="noStrike"/>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cotton balls</a:t>
                      </a:r>
                      <a:endParaRPr sz="1800" u="none" cap="none" strike="noStrike"/>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craft foam</a:t>
                      </a:r>
                      <a:endParaRPr sz="1800" u="none" cap="none" strike="noStrike"/>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felt</a:t>
                      </a:r>
                      <a:endParaRPr sz="1800" u="none" cap="none" strike="noStrike"/>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foil</a:t>
                      </a:r>
                      <a:endParaRPr sz="1800" u="none" cap="none" strike="noStrike"/>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sponges</a:t>
                      </a:r>
                      <a:endParaRPr sz="1800" u="none" cap="none" strike="noStrike"/>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straws</a:t>
                      </a:r>
                      <a:endParaRPr sz="1800" u="none" cap="none" strike="noStrike"/>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transparency</a:t>
                      </a:r>
                      <a:endParaRPr sz="1800" u="none" cap="none" strike="noStrike"/>
                    </a:p>
                  </a:txBody>
                  <a:tcPr marT="63500" marB="63500" marR="73025" marL="730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b="0" i="1" lang="en-US" sz="1800" u="none" cap="none" strike="noStrike">
                          <a:solidFill>
                            <a:srgbClr val="000000"/>
                          </a:solidFill>
                          <a:latin typeface="Arial"/>
                          <a:ea typeface="Arial"/>
                          <a:cs typeface="Arial"/>
                          <a:sym typeface="Arial"/>
                        </a:rPr>
                        <a:t>Cold Results from Adventure </a:t>
                      </a:r>
                      <a:r>
                        <a:rPr i="1" lang="en-US" sz="1800" u="none" cap="none" strike="noStrike"/>
                        <a:t>3</a:t>
                      </a:r>
                      <a:endParaRPr sz="1800" u="none" cap="none" strike="noStrike"/>
                    </a:p>
                  </a:txBody>
                  <a:tcPr marT="63500" marB="63500" marR="73025" marL="730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b="0" i="1" lang="en-US" sz="1800" u="none" cap="none" strike="noStrike">
                          <a:solidFill>
                            <a:srgbClr val="000000"/>
                          </a:solidFill>
                          <a:latin typeface="Arial"/>
                          <a:ea typeface="Arial"/>
                          <a:cs typeface="Arial"/>
                          <a:sym typeface="Arial"/>
                        </a:rPr>
                        <a:t>Impact Results from Adventure </a:t>
                      </a:r>
                      <a:r>
                        <a:rPr i="1" lang="en-US" sz="1800" u="none" cap="none" strike="noStrike"/>
                        <a:t>4</a:t>
                      </a:r>
                      <a:endParaRPr sz="1800" u="none" cap="none" strike="noStrike"/>
                    </a:p>
                  </a:txBody>
                  <a:tcPr marT="63500" marB="63500" marR="73025" marL="730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800"/>
                        <a:buFont typeface="Arial"/>
                        <a:buNone/>
                      </a:pPr>
                      <a:r>
                        <a:rPr b="0" i="1" lang="en-US" sz="1800" u="none" cap="none" strike="noStrike">
                          <a:solidFill>
                            <a:srgbClr val="000000"/>
                          </a:solidFill>
                          <a:latin typeface="Arial"/>
                          <a:ea typeface="Arial"/>
                          <a:cs typeface="Arial"/>
                          <a:sym typeface="Arial"/>
                        </a:rPr>
                        <a:t>Dust Results from Adventure </a:t>
                      </a:r>
                      <a:r>
                        <a:rPr i="1" lang="en-US" sz="1800" u="none" cap="none" strike="noStrike"/>
                        <a:t>5</a:t>
                      </a:r>
                      <a:endParaRPr i="1" sz="1800" u="none" cap="none" strike="noStrike"/>
                    </a:p>
                  </a:txBody>
                  <a:tcPr marT="63500" marB="63500" marR="73025" marL="730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bl>
          </a:graphicData>
        </a:graphic>
      </p:graphicFrame>
      <p:sp>
        <p:nvSpPr>
          <p:cNvPr id="204" name="Google Shape;204;p2"/>
          <p:cNvSpPr txBox="1"/>
          <p:nvPr/>
        </p:nvSpPr>
        <p:spPr>
          <a:xfrm>
            <a:off x="6434258" y="1940312"/>
            <a:ext cx="5358161" cy="379142"/>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Which materials are good at protecting against…</a:t>
            </a:r>
            <a:endParaRPr b="0" i="0" sz="1400" u="none" cap="none" strike="noStrike">
              <a:solidFill>
                <a:srgbClr val="000000"/>
              </a:solidFill>
              <a:latin typeface="Arial"/>
              <a:ea typeface="Arial"/>
              <a:cs typeface="Arial"/>
              <a:sym typeface="Arial"/>
            </a:endParaRPr>
          </a:p>
        </p:txBody>
      </p:sp>
      <p:sp>
        <p:nvSpPr>
          <p:cNvPr id="205" name="Google Shape;205;p2"/>
          <p:cNvSpPr txBox="1"/>
          <p:nvPr/>
        </p:nvSpPr>
        <p:spPr>
          <a:xfrm>
            <a:off x="418171" y="3888151"/>
            <a:ext cx="3696630" cy="92333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How can we make our space gloves stronger, easier to use, or more protective?</a:t>
            </a:r>
            <a:endParaRPr b="0" i="0" sz="1800" u="none" cap="none" strike="noStrike">
              <a:solidFill>
                <a:schemeClr val="dk1"/>
              </a:solidFill>
              <a:latin typeface="Arial"/>
              <a:ea typeface="Arial"/>
              <a:cs typeface="Arial"/>
              <a:sym typeface="Arial"/>
            </a:endParaRPr>
          </a:p>
        </p:txBody>
      </p:sp>
      <p:sp>
        <p:nvSpPr>
          <p:cNvPr id="206" name="Google Shape;206;p2"/>
          <p:cNvSpPr txBox="1"/>
          <p:nvPr/>
        </p:nvSpPr>
        <p:spPr>
          <a:xfrm>
            <a:off x="418170" y="4928844"/>
            <a:ext cx="3696629"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We are improving our gloves by…</a:t>
            </a:r>
            <a:endParaRPr b="0" i="0" sz="1400" u="none" cap="none" strike="noStrike">
              <a:solidFill>
                <a:srgbClr val="000000"/>
              </a:solidFill>
              <a:latin typeface="Arial"/>
              <a:ea typeface="Arial"/>
              <a:cs typeface="Arial"/>
              <a:sym typeface="Arial"/>
            </a:endParaRPr>
          </a:p>
        </p:txBody>
      </p:sp>
      <p:sp>
        <p:nvSpPr>
          <p:cNvPr id="207" name="Google Shape;207;p2"/>
          <p:cNvSpPr txBox="1"/>
          <p:nvPr/>
        </p:nvSpPr>
        <p:spPr>
          <a:xfrm>
            <a:off x="418170" y="5396217"/>
            <a:ext cx="3696630" cy="1200329"/>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What design recommendations do we have for space gloves?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How can we share our space glove designs with others?</a:t>
            </a:r>
            <a:endParaRPr b="0" i="0" sz="1800" u="none"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2024-11-22T14:40:50Z</dcterms:created>
  <dc:creator>Derek Butterton</dc:creator>
</cp:coreProperties>
</file>