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6858000" cx="12192000"/>
  <p:notesSz cx="6858000" cy="9144000"/>
  <p:embeddedFontLst>
    <p:embeddedFont>
      <p:font typeface="Play"/>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9" roundtripDataSignature="AMtx7mgod12s4HdiekcgXU/AXCYiyIZT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D639A39-64E1-4196-85B3-C52B9816486D}">
  <a:tblStyle styleId="{AD639A39-64E1-4196-85B3-C52B9816486D}" styleName="Table_0">
    <a:wholeTbl>
      <a:tcTxStyle b="off" i="off">
        <a:font>
          <a:latin typeface="Aptos"/>
          <a:ea typeface="Aptos"/>
          <a:cs typeface="Apto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9EC"/>
          </a:solidFill>
        </a:fill>
      </a:tcStyle>
    </a:wholeTbl>
    <a:band1H>
      <a:tcTxStyle b="off" i="off"/>
      <a:tcStyle>
        <a:fill>
          <a:solidFill>
            <a:srgbClr val="CAD1D8"/>
          </a:solidFill>
        </a:fill>
      </a:tcStyle>
    </a:band1H>
    <a:band2H>
      <a:tcTxStyle b="off" i="off"/>
    </a:band2H>
    <a:band1V>
      <a:tcTxStyle b="off" i="off"/>
      <a:tcStyle>
        <a:fill>
          <a:solidFill>
            <a:srgbClr val="CAD1D8"/>
          </a:solidFill>
        </a:fill>
      </a:tcStyle>
    </a:band1V>
    <a:band2V>
      <a:tcTxStyle b="off" i="off"/>
    </a:band2V>
    <a:lastCol>
      <a:tcTxStyle b="on" i="off">
        <a:font>
          <a:latin typeface="Aptos"/>
          <a:ea typeface="Aptos"/>
          <a:cs typeface="Aptos"/>
        </a:font>
        <a:schemeClr val="lt1"/>
      </a:tcTxStyle>
      <a:tcStyle>
        <a:fill>
          <a:solidFill>
            <a:schemeClr val="accent1"/>
          </a:solidFill>
        </a:fill>
      </a:tcStyle>
    </a:lastCol>
    <a:firstCol>
      <a:tcTxStyle b="on" i="off">
        <a:font>
          <a:latin typeface="Aptos"/>
          <a:ea typeface="Aptos"/>
          <a:cs typeface="Aptos"/>
        </a:font>
        <a:schemeClr val="lt1"/>
      </a:tcTxStyle>
      <a:tcStyle>
        <a:fill>
          <a:solidFill>
            <a:schemeClr val="accent1"/>
          </a:solidFill>
        </a:fill>
      </a:tcStyle>
    </a:firstCol>
    <a:lastRow>
      <a:tcTxStyle b="on" i="off">
        <a:font>
          <a:latin typeface="Aptos"/>
          <a:ea typeface="Aptos"/>
          <a:cs typeface="Apto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Aptos"/>
          <a:ea typeface="Aptos"/>
          <a:cs typeface="Apto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Play-regular.fntdata"/><Relationship Id="rId16" Type="http://schemas.openxmlformats.org/officeDocument/2006/relationships/slide" Target="slides/slide10.xml"/><Relationship Id="rId5" Type="http://schemas.openxmlformats.org/officeDocument/2006/relationships/slideMaster" Target="slideMasters/slideMaster2.xml"/><Relationship Id="rId19" Type="http://customschemas.google.com/relationships/presentationmetadata" Target="metadata"/><Relationship Id="rId6" Type="http://schemas.openxmlformats.org/officeDocument/2006/relationships/notesMaster" Target="notesMasters/notesMaster1.xml"/><Relationship Id="rId18" Type="http://schemas.openxmlformats.org/officeDocument/2006/relationships/font" Target="fonts/Play-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351863dcd7f_0_70:notes"/>
          <p:cNvSpPr/>
          <p:nvPr>
            <p:ph idx="2" type="sldImg"/>
          </p:nvPr>
        </p:nvSpPr>
        <p:spPr>
          <a:xfrm>
            <a:off x="685534" y="1143000"/>
            <a:ext cx="5487000" cy="30861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51863dcd7f_0_7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g351863dcd7f_0_7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2" name="Google Shape;22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351863dcd7f_0_1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351863dcd7f_0_14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g351863dcd7f_0_146: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351863dcd7f_0_1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351863dcd7f_0_15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g351863dcd7f_0_15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351863dcd7f_0_1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351863dcd7f_0_13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g351863dcd7f_0_134: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351863dcd7f_0_1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351863dcd7f_0_15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g351863dcd7f_0_158: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351863dcd7f_0_16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351863dcd7f_0_16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g351863dcd7f_0_164: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351863dcd7f_0_1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351863dcd7f_0_14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g351863dcd7f_0_141: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2" name="Google Shape;19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9" name="Google Shape;20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0" name="Google Shape;210;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6" name="Shape 16"/>
        <p:cNvGrpSpPr/>
        <p:nvPr/>
      </p:nvGrpSpPr>
      <p:grpSpPr>
        <a:xfrm>
          <a:off x="0" y="0"/>
          <a:ext cx="0" cy="0"/>
          <a:chOff x="0" y="0"/>
          <a:chExt cx="0" cy="0"/>
        </a:xfrm>
      </p:grpSpPr>
      <p:sp>
        <p:nvSpPr>
          <p:cNvPr id="17" name="Google Shape;17;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1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9" name="Shape 89"/>
        <p:cNvGrpSpPr/>
        <p:nvPr/>
      </p:nvGrpSpPr>
      <p:grpSpPr>
        <a:xfrm>
          <a:off x="0" y="0"/>
          <a:ext cx="0" cy="0"/>
          <a:chOff x="0" y="0"/>
          <a:chExt cx="0" cy="0"/>
        </a:xfrm>
      </p:grpSpPr>
      <p:sp>
        <p:nvSpPr>
          <p:cNvPr id="90" name="Google Shape;90;g351863dcd7f_0_80"/>
          <p:cNvSpPr txBox="1"/>
          <p:nvPr>
            <p:ph type="ctrTitle"/>
          </p:nvPr>
        </p:nvSpPr>
        <p:spPr>
          <a:xfrm>
            <a:off x="415611" y="992767"/>
            <a:ext cx="11360700" cy="27369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91" name="Google Shape;91;g351863dcd7f_0_80"/>
          <p:cNvSpPr txBox="1"/>
          <p:nvPr>
            <p:ph idx="1" type="subTitle"/>
          </p:nvPr>
        </p:nvSpPr>
        <p:spPr>
          <a:xfrm>
            <a:off x="415600" y="3778833"/>
            <a:ext cx="11360700" cy="1056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92" name="Google Shape;92;g351863dcd7f_0_80"/>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3" name="Shape 93"/>
        <p:cNvGrpSpPr/>
        <p:nvPr/>
      </p:nvGrpSpPr>
      <p:grpSpPr>
        <a:xfrm>
          <a:off x="0" y="0"/>
          <a:ext cx="0" cy="0"/>
          <a:chOff x="0" y="0"/>
          <a:chExt cx="0" cy="0"/>
        </a:xfrm>
      </p:grpSpPr>
      <p:sp>
        <p:nvSpPr>
          <p:cNvPr id="94" name="Google Shape;94;g351863dcd7f_0_84"/>
          <p:cNvSpPr txBox="1"/>
          <p:nvPr>
            <p:ph type="title"/>
          </p:nvPr>
        </p:nvSpPr>
        <p:spPr>
          <a:xfrm>
            <a:off x="415600" y="2867800"/>
            <a:ext cx="11360700" cy="11223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95" name="Google Shape;95;g351863dcd7f_0_84"/>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6" name="Shape 96"/>
        <p:cNvGrpSpPr/>
        <p:nvPr/>
      </p:nvGrpSpPr>
      <p:grpSpPr>
        <a:xfrm>
          <a:off x="0" y="0"/>
          <a:ext cx="0" cy="0"/>
          <a:chOff x="0" y="0"/>
          <a:chExt cx="0" cy="0"/>
        </a:xfrm>
      </p:grpSpPr>
      <p:sp>
        <p:nvSpPr>
          <p:cNvPr id="97" name="Google Shape;97;g351863dcd7f_0_87"/>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98" name="Google Shape;98;g351863dcd7f_0_87"/>
          <p:cNvSpPr txBox="1"/>
          <p:nvPr>
            <p:ph idx="1" type="body"/>
          </p:nvPr>
        </p:nvSpPr>
        <p:spPr>
          <a:xfrm>
            <a:off x="415600" y="1536633"/>
            <a:ext cx="11360700" cy="45552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99" name="Google Shape;99;g351863dcd7f_0_87"/>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00" name="Shape 100"/>
        <p:cNvGrpSpPr/>
        <p:nvPr/>
      </p:nvGrpSpPr>
      <p:grpSpPr>
        <a:xfrm>
          <a:off x="0" y="0"/>
          <a:ext cx="0" cy="0"/>
          <a:chOff x="0" y="0"/>
          <a:chExt cx="0" cy="0"/>
        </a:xfrm>
      </p:grpSpPr>
      <p:sp>
        <p:nvSpPr>
          <p:cNvPr id="101" name="Google Shape;101;g351863dcd7f_0_91"/>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02" name="Google Shape;102;g351863dcd7f_0_91"/>
          <p:cNvSpPr txBox="1"/>
          <p:nvPr>
            <p:ph idx="1" type="body"/>
          </p:nvPr>
        </p:nvSpPr>
        <p:spPr>
          <a:xfrm>
            <a:off x="415600" y="1536633"/>
            <a:ext cx="5333100" cy="45552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103" name="Google Shape;103;g351863dcd7f_0_91"/>
          <p:cNvSpPr txBox="1"/>
          <p:nvPr>
            <p:ph idx="2" type="body"/>
          </p:nvPr>
        </p:nvSpPr>
        <p:spPr>
          <a:xfrm>
            <a:off x="6443200" y="1536633"/>
            <a:ext cx="5333100" cy="45552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104" name="Google Shape;104;g351863dcd7f_0_91"/>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5" name="Shape 105"/>
        <p:cNvGrpSpPr/>
        <p:nvPr/>
      </p:nvGrpSpPr>
      <p:grpSpPr>
        <a:xfrm>
          <a:off x="0" y="0"/>
          <a:ext cx="0" cy="0"/>
          <a:chOff x="0" y="0"/>
          <a:chExt cx="0" cy="0"/>
        </a:xfrm>
      </p:grpSpPr>
      <p:sp>
        <p:nvSpPr>
          <p:cNvPr id="106" name="Google Shape;106;g351863dcd7f_0_96"/>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07" name="Google Shape;107;g351863dcd7f_0_96"/>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8" name="Shape 108"/>
        <p:cNvGrpSpPr/>
        <p:nvPr/>
      </p:nvGrpSpPr>
      <p:grpSpPr>
        <a:xfrm>
          <a:off x="0" y="0"/>
          <a:ext cx="0" cy="0"/>
          <a:chOff x="0" y="0"/>
          <a:chExt cx="0" cy="0"/>
        </a:xfrm>
      </p:grpSpPr>
      <p:sp>
        <p:nvSpPr>
          <p:cNvPr id="109" name="Google Shape;109;g351863dcd7f_0_99"/>
          <p:cNvSpPr txBox="1"/>
          <p:nvPr>
            <p:ph type="title"/>
          </p:nvPr>
        </p:nvSpPr>
        <p:spPr>
          <a:xfrm>
            <a:off x="415600" y="740800"/>
            <a:ext cx="3744000" cy="10074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10" name="Google Shape;110;g351863dcd7f_0_99"/>
          <p:cNvSpPr txBox="1"/>
          <p:nvPr>
            <p:ph idx="1" type="body"/>
          </p:nvPr>
        </p:nvSpPr>
        <p:spPr>
          <a:xfrm>
            <a:off x="415600" y="1852800"/>
            <a:ext cx="3744000" cy="42393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111" name="Google Shape;111;g351863dcd7f_0_99"/>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12" name="Shape 112"/>
        <p:cNvGrpSpPr/>
        <p:nvPr/>
      </p:nvGrpSpPr>
      <p:grpSpPr>
        <a:xfrm>
          <a:off x="0" y="0"/>
          <a:ext cx="0" cy="0"/>
          <a:chOff x="0" y="0"/>
          <a:chExt cx="0" cy="0"/>
        </a:xfrm>
      </p:grpSpPr>
      <p:sp>
        <p:nvSpPr>
          <p:cNvPr id="113" name="Google Shape;113;g351863dcd7f_0_103"/>
          <p:cNvSpPr txBox="1"/>
          <p:nvPr>
            <p:ph type="title"/>
          </p:nvPr>
        </p:nvSpPr>
        <p:spPr>
          <a:xfrm>
            <a:off x="653667" y="600200"/>
            <a:ext cx="8490600" cy="54546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114" name="Google Shape;114;g351863dcd7f_0_103"/>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15" name="Shape 115"/>
        <p:cNvGrpSpPr/>
        <p:nvPr/>
      </p:nvGrpSpPr>
      <p:grpSpPr>
        <a:xfrm>
          <a:off x="0" y="0"/>
          <a:ext cx="0" cy="0"/>
          <a:chOff x="0" y="0"/>
          <a:chExt cx="0" cy="0"/>
        </a:xfrm>
      </p:grpSpPr>
      <p:sp>
        <p:nvSpPr>
          <p:cNvPr id="116" name="Google Shape;116;g351863dcd7f_0_106"/>
          <p:cNvSpPr/>
          <p:nvPr/>
        </p:nvSpPr>
        <p:spPr>
          <a:xfrm>
            <a:off x="6096000" y="-167"/>
            <a:ext cx="6096000" cy="68580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117" name="Google Shape;117;g351863dcd7f_0_106"/>
          <p:cNvSpPr txBox="1"/>
          <p:nvPr>
            <p:ph type="title"/>
          </p:nvPr>
        </p:nvSpPr>
        <p:spPr>
          <a:xfrm>
            <a:off x="354000" y="1644233"/>
            <a:ext cx="5393400" cy="19764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8" name="Google Shape;118;g351863dcd7f_0_106"/>
          <p:cNvSpPr txBox="1"/>
          <p:nvPr>
            <p:ph idx="1" type="subTitle"/>
          </p:nvPr>
        </p:nvSpPr>
        <p:spPr>
          <a:xfrm>
            <a:off x="354000" y="3737433"/>
            <a:ext cx="5393400" cy="16467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119" name="Google Shape;119;g351863dcd7f_0_106"/>
          <p:cNvSpPr txBox="1"/>
          <p:nvPr>
            <p:ph idx="2" type="body"/>
          </p:nvPr>
        </p:nvSpPr>
        <p:spPr>
          <a:xfrm>
            <a:off x="6586000" y="965433"/>
            <a:ext cx="5115900" cy="4926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20" name="Google Shape;120;g351863dcd7f_0_106"/>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21" name="Shape 121"/>
        <p:cNvGrpSpPr/>
        <p:nvPr/>
      </p:nvGrpSpPr>
      <p:grpSpPr>
        <a:xfrm>
          <a:off x="0" y="0"/>
          <a:ext cx="0" cy="0"/>
          <a:chOff x="0" y="0"/>
          <a:chExt cx="0" cy="0"/>
        </a:xfrm>
      </p:grpSpPr>
      <p:sp>
        <p:nvSpPr>
          <p:cNvPr id="122" name="Google Shape;122;g351863dcd7f_0_112"/>
          <p:cNvSpPr txBox="1"/>
          <p:nvPr>
            <p:ph idx="1" type="body"/>
          </p:nvPr>
        </p:nvSpPr>
        <p:spPr>
          <a:xfrm>
            <a:off x="415600" y="5640767"/>
            <a:ext cx="7998600" cy="8067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123" name="Google Shape;123;g351863dcd7f_0_112"/>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24" name="Shape 124"/>
        <p:cNvGrpSpPr/>
        <p:nvPr/>
      </p:nvGrpSpPr>
      <p:grpSpPr>
        <a:xfrm>
          <a:off x="0" y="0"/>
          <a:ext cx="0" cy="0"/>
          <a:chOff x="0" y="0"/>
          <a:chExt cx="0" cy="0"/>
        </a:xfrm>
      </p:grpSpPr>
      <p:sp>
        <p:nvSpPr>
          <p:cNvPr id="125" name="Google Shape;125;g351863dcd7f_0_115"/>
          <p:cNvSpPr txBox="1"/>
          <p:nvPr>
            <p:ph hasCustomPrompt="1" type="title"/>
          </p:nvPr>
        </p:nvSpPr>
        <p:spPr>
          <a:xfrm>
            <a:off x="415600" y="1474833"/>
            <a:ext cx="11360700" cy="2617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126" name="Google Shape;126;g351863dcd7f_0_115"/>
          <p:cNvSpPr txBox="1"/>
          <p:nvPr>
            <p:ph idx="1" type="body"/>
          </p:nvPr>
        </p:nvSpPr>
        <p:spPr>
          <a:xfrm>
            <a:off x="415600" y="4202967"/>
            <a:ext cx="11360700" cy="17343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127" name="Google Shape;127;g351863dcd7f_0_115"/>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g351863dcd7f_0_119"/>
          <p:cNvSpPr txBox="1"/>
          <p:nvPr>
            <p:ph idx="12" type="sldNum"/>
          </p:nvPr>
        </p:nvSpPr>
        <p:spPr>
          <a:xfrm>
            <a:off x="11296610" y="6217622"/>
            <a:ext cx="731700" cy="5250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0" name="Shape 130"/>
        <p:cNvGrpSpPr/>
        <p:nvPr/>
      </p:nvGrpSpPr>
      <p:grpSpPr>
        <a:xfrm>
          <a:off x="0" y="0"/>
          <a:ext cx="0" cy="0"/>
          <a:chOff x="0" y="0"/>
          <a:chExt cx="0" cy="0"/>
        </a:xfrm>
      </p:grpSpPr>
      <p:sp>
        <p:nvSpPr>
          <p:cNvPr id="131" name="Google Shape;131;g351863dcd7f_0_121"/>
          <p:cNvSpPr txBox="1"/>
          <p:nvPr>
            <p:ph type="title"/>
          </p:nvPr>
        </p:nvSpPr>
        <p:spPr>
          <a:xfrm>
            <a:off x="838200" y="365126"/>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g351863dcd7f_0_12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550"/>
              </a:spcBef>
              <a:spcAft>
                <a:spcPts val="0"/>
              </a:spcAft>
              <a:buClr>
                <a:schemeClr val="dk1"/>
              </a:buClr>
              <a:buSzPts val="1800"/>
              <a:buChar char="•"/>
              <a:defRPr/>
            </a:lvl2pPr>
            <a:lvl3pPr indent="-342900" lvl="2" marL="1371600" algn="l">
              <a:lnSpc>
                <a:spcPct val="90000"/>
              </a:lnSpc>
              <a:spcBef>
                <a:spcPts val="550"/>
              </a:spcBef>
              <a:spcAft>
                <a:spcPts val="0"/>
              </a:spcAft>
              <a:buClr>
                <a:schemeClr val="dk1"/>
              </a:buClr>
              <a:buSzPts val="1800"/>
              <a:buChar char="•"/>
              <a:defRPr/>
            </a:lvl3pPr>
            <a:lvl4pPr indent="-342900" lvl="3" marL="1828800" algn="l">
              <a:lnSpc>
                <a:spcPct val="90000"/>
              </a:lnSpc>
              <a:spcBef>
                <a:spcPts val="550"/>
              </a:spcBef>
              <a:spcAft>
                <a:spcPts val="0"/>
              </a:spcAft>
              <a:buClr>
                <a:schemeClr val="dk1"/>
              </a:buClr>
              <a:buSzPts val="1800"/>
              <a:buChar char="•"/>
              <a:defRPr/>
            </a:lvl4pPr>
            <a:lvl5pPr indent="-342900" lvl="4" marL="2286000" algn="l">
              <a:lnSpc>
                <a:spcPct val="90000"/>
              </a:lnSpc>
              <a:spcBef>
                <a:spcPts val="550"/>
              </a:spcBef>
              <a:spcAft>
                <a:spcPts val="0"/>
              </a:spcAft>
              <a:buClr>
                <a:schemeClr val="dk1"/>
              </a:buClr>
              <a:buSzPts val="1800"/>
              <a:buChar char="•"/>
              <a:defRPr/>
            </a:lvl5pPr>
            <a:lvl6pPr indent="-342900" lvl="5" marL="2743200" algn="l">
              <a:lnSpc>
                <a:spcPct val="90000"/>
              </a:lnSpc>
              <a:spcBef>
                <a:spcPts val="550"/>
              </a:spcBef>
              <a:spcAft>
                <a:spcPts val="0"/>
              </a:spcAft>
              <a:buClr>
                <a:schemeClr val="dk1"/>
              </a:buClr>
              <a:buSzPts val="1800"/>
              <a:buChar char="•"/>
              <a:defRPr/>
            </a:lvl6pPr>
            <a:lvl7pPr indent="-342900" lvl="6" marL="3200400" algn="l">
              <a:lnSpc>
                <a:spcPct val="90000"/>
              </a:lnSpc>
              <a:spcBef>
                <a:spcPts val="550"/>
              </a:spcBef>
              <a:spcAft>
                <a:spcPts val="0"/>
              </a:spcAft>
              <a:buClr>
                <a:schemeClr val="dk1"/>
              </a:buClr>
              <a:buSzPts val="1800"/>
              <a:buChar char="•"/>
              <a:defRPr/>
            </a:lvl7pPr>
            <a:lvl8pPr indent="-342900" lvl="7" marL="3657600" algn="l">
              <a:lnSpc>
                <a:spcPct val="90000"/>
              </a:lnSpc>
              <a:spcBef>
                <a:spcPts val="550"/>
              </a:spcBef>
              <a:spcAft>
                <a:spcPts val="0"/>
              </a:spcAft>
              <a:buClr>
                <a:schemeClr val="dk1"/>
              </a:buClr>
              <a:buSzPts val="1800"/>
              <a:buChar char="•"/>
              <a:defRPr/>
            </a:lvl8pPr>
            <a:lvl9pPr indent="-342900" lvl="8" marL="4114800" algn="l">
              <a:lnSpc>
                <a:spcPct val="90000"/>
              </a:lnSpc>
              <a:spcBef>
                <a:spcPts val="550"/>
              </a:spcBef>
              <a:spcAft>
                <a:spcPts val="0"/>
              </a:spcAft>
              <a:buClr>
                <a:schemeClr val="dk1"/>
              </a:buClr>
              <a:buSzPts val="1800"/>
              <a:buChar char="•"/>
              <a:defRPr/>
            </a:lvl9pPr>
          </a:lstStyle>
          <a:p/>
        </p:txBody>
      </p:sp>
      <p:sp>
        <p:nvSpPr>
          <p:cNvPr id="133" name="Google Shape;133;g351863dcd7f_0_121"/>
          <p:cNvSpPr txBox="1"/>
          <p:nvPr>
            <p:ph idx="10" type="dt"/>
          </p:nvPr>
        </p:nvSpPr>
        <p:spPr>
          <a:xfrm>
            <a:off x="838200" y="6356351"/>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g351863dcd7f_0_121"/>
          <p:cNvSpPr txBox="1"/>
          <p:nvPr>
            <p:ph idx="11" type="ftr"/>
          </p:nvPr>
        </p:nvSpPr>
        <p:spPr>
          <a:xfrm>
            <a:off x="4038600"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g351863dcd7f_0_121"/>
          <p:cNvSpPr txBox="1"/>
          <p:nvPr>
            <p:ph idx="12" type="sldNum"/>
          </p:nvPr>
        </p:nvSpPr>
        <p:spPr>
          <a:xfrm>
            <a:off x="8610600" y="6356351"/>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36" name="Shape 136"/>
        <p:cNvGrpSpPr/>
        <p:nvPr/>
      </p:nvGrpSpPr>
      <p:grpSpPr>
        <a:xfrm>
          <a:off x="0" y="0"/>
          <a:ext cx="0" cy="0"/>
          <a:chOff x="0" y="0"/>
          <a:chExt cx="0" cy="0"/>
        </a:xfrm>
      </p:grpSpPr>
      <p:sp>
        <p:nvSpPr>
          <p:cNvPr id="137" name="Google Shape;137;g351863dcd7f_0_127"/>
          <p:cNvSpPr txBox="1"/>
          <p:nvPr>
            <p:ph type="title"/>
          </p:nvPr>
        </p:nvSpPr>
        <p:spPr>
          <a:xfrm>
            <a:off x="838200" y="365126"/>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g351863dcd7f_0_127"/>
          <p:cNvSpPr txBox="1"/>
          <p:nvPr>
            <p:ph idx="1" type="body"/>
          </p:nvPr>
        </p:nvSpPr>
        <p:spPr>
          <a:xfrm>
            <a:off x="838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550"/>
              </a:spcBef>
              <a:spcAft>
                <a:spcPts val="0"/>
              </a:spcAft>
              <a:buClr>
                <a:schemeClr val="dk1"/>
              </a:buClr>
              <a:buSzPts val="1800"/>
              <a:buChar char="•"/>
              <a:defRPr/>
            </a:lvl2pPr>
            <a:lvl3pPr indent="-342900" lvl="2" marL="1371600" algn="l">
              <a:lnSpc>
                <a:spcPct val="90000"/>
              </a:lnSpc>
              <a:spcBef>
                <a:spcPts val="550"/>
              </a:spcBef>
              <a:spcAft>
                <a:spcPts val="0"/>
              </a:spcAft>
              <a:buClr>
                <a:schemeClr val="dk1"/>
              </a:buClr>
              <a:buSzPts val="1800"/>
              <a:buChar char="•"/>
              <a:defRPr/>
            </a:lvl3pPr>
            <a:lvl4pPr indent="-342900" lvl="3" marL="1828800" algn="l">
              <a:lnSpc>
                <a:spcPct val="90000"/>
              </a:lnSpc>
              <a:spcBef>
                <a:spcPts val="550"/>
              </a:spcBef>
              <a:spcAft>
                <a:spcPts val="0"/>
              </a:spcAft>
              <a:buClr>
                <a:schemeClr val="dk1"/>
              </a:buClr>
              <a:buSzPts val="1800"/>
              <a:buChar char="•"/>
              <a:defRPr/>
            </a:lvl4pPr>
            <a:lvl5pPr indent="-342900" lvl="4" marL="2286000" algn="l">
              <a:lnSpc>
                <a:spcPct val="90000"/>
              </a:lnSpc>
              <a:spcBef>
                <a:spcPts val="550"/>
              </a:spcBef>
              <a:spcAft>
                <a:spcPts val="0"/>
              </a:spcAft>
              <a:buClr>
                <a:schemeClr val="dk1"/>
              </a:buClr>
              <a:buSzPts val="1800"/>
              <a:buChar char="•"/>
              <a:defRPr/>
            </a:lvl5pPr>
            <a:lvl6pPr indent="-342900" lvl="5" marL="2743200" algn="l">
              <a:lnSpc>
                <a:spcPct val="90000"/>
              </a:lnSpc>
              <a:spcBef>
                <a:spcPts val="550"/>
              </a:spcBef>
              <a:spcAft>
                <a:spcPts val="0"/>
              </a:spcAft>
              <a:buClr>
                <a:schemeClr val="dk1"/>
              </a:buClr>
              <a:buSzPts val="1800"/>
              <a:buChar char="•"/>
              <a:defRPr/>
            </a:lvl6pPr>
            <a:lvl7pPr indent="-342900" lvl="6" marL="3200400" algn="l">
              <a:lnSpc>
                <a:spcPct val="90000"/>
              </a:lnSpc>
              <a:spcBef>
                <a:spcPts val="550"/>
              </a:spcBef>
              <a:spcAft>
                <a:spcPts val="0"/>
              </a:spcAft>
              <a:buClr>
                <a:schemeClr val="dk1"/>
              </a:buClr>
              <a:buSzPts val="1800"/>
              <a:buChar char="•"/>
              <a:defRPr/>
            </a:lvl7pPr>
            <a:lvl8pPr indent="-342900" lvl="7" marL="3657600" algn="l">
              <a:lnSpc>
                <a:spcPct val="90000"/>
              </a:lnSpc>
              <a:spcBef>
                <a:spcPts val="550"/>
              </a:spcBef>
              <a:spcAft>
                <a:spcPts val="0"/>
              </a:spcAft>
              <a:buClr>
                <a:schemeClr val="dk1"/>
              </a:buClr>
              <a:buSzPts val="1800"/>
              <a:buChar char="•"/>
              <a:defRPr/>
            </a:lvl8pPr>
            <a:lvl9pPr indent="-342900" lvl="8" marL="4114800" algn="l">
              <a:lnSpc>
                <a:spcPct val="90000"/>
              </a:lnSpc>
              <a:spcBef>
                <a:spcPts val="550"/>
              </a:spcBef>
              <a:spcAft>
                <a:spcPts val="0"/>
              </a:spcAft>
              <a:buClr>
                <a:schemeClr val="dk1"/>
              </a:buClr>
              <a:buSzPts val="1800"/>
              <a:buChar char="•"/>
              <a:defRPr/>
            </a:lvl9pPr>
          </a:lstStyle>
          <a:p/>
        </p:txBody>
      </p:sp>
      <p:sp>
        <p:nvSpPr>
          <p:cNvPr id="139" name="Google Shape;139;g351863dcd7f_0_127"/>
          <p:cNvSpPr txBox="1"/>
          <p:nvPr>
            <p:ph idx="2" type="body"/>
          </p:nvPr>
        </p:nvSpPr>
        <p:spPr>
          <a:xfrm>
            <a:off x="6172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550"/>
              </a:spcBef>
              <a:spcAft>
                <a:spcPts val="0"/>
              </a:spcAft>
              <a:buClr>
                <a:schemeClr val="dk1"/>
              </a:buClr>
              <a:buSzPts val="1800"/>
              <a:buChar char="•"/>
              <a:defRPr/>
            </a:lvl2pPr>
            <a:lvl3pPr indent="-342900" lvl="2" marL="1371600" algn="l">
              <a:lnSpc>
                <a:spcPct val="90000"/>
              </a:lnSpc>
              <a:spcBef>
                <a:spcPts val="550"/>
              </a:spcBef>
              <a:spcAft>
                <a:spcPts val="0"/>
              </a:spcAft>
              <a:buClr>
                <a:schemeClr val="dk1"/>
              </a:buClr>
              <a:buSzPts val="1800"/>
              <a:buChar char="•"/>
              <a:defRPr/>
            </a:lvl3pPr>
            <a:lvl4pPr indent="-342900" lvl="3" marL="1828800" algn="l">
              <a:lnSpc>
                <a:spcPct val="90000"/>
              </a:lnSpc>
              <a:spcBef>
                <a:spcPts val="550"/>
              </a:spcBef>
              <a:spcAft>
                <a:spcPts val="0"/>
              </a:spcAft>
              <a:buClr>
                <a:schemeClr val="dk1"/>
              </a:buClr>
              <a:buSzPts val="1800"/>
              <a:buChar char="•"/>
              <a:defRPr/>
            </a:lvl4pPr>
            <a:lvl5pPr indent="-342900" lvl="4" marL="2286000" algn="l">
              <a:lnSpc>
                <a:spcPct val="90000"/>
              </a:lnSpc>
              <a:spcBef>
                <a:spcPts val="550"/>
              </a:spcBef>
              <a:spcAft>
                <a:spcPts val="0"/>
              </a:spcAft>
              <a:buClr>
                <a:schemeClr val="dk1"/>
              </a:buClr>
              <a:buSzPts val="1800"/>
              <a:buChar char="•"/>
              <a:defRPr/>
            </a:lvl5pPr>
            <a:lvl6pPr indent="-342900" lvl="5" marL="2743200" algn="l">
              <a:lnSpc>
                <a:spcPct val="90000"/>
              </a:lnSpc>
              <a:spcBef>
                <a:spcPts val="550"/>
              </a:spcBef>
              <a:spcAft>
                <a:spcPts val="0"/>
              </a:spcAft>
              <a:buClr>
                <a:schemeClr val="dk1"/>
              </a:buClr>
              <a:buSzPts val="1800"/>
              <a:buChar char="•"/>
              <a:defRPr/>
            </a:lvl6pPr>
            <a:lvl7pPr indent="-342900" lvl="6" marL="3200400" algn="l">
              <a:lnSpc>
                <a:spcPct val="90000"/>
              </a:lnSpc>
              <a:spcBef>
                <a:spcPts val="550"/>
              </a:spcBef>
              <a:spcAft>
                <a:spcPts val="0"/>
              </a:spcAft>
              <a:buClr>
                <a:schemeClr val="dk1"/>
              </a:buClr>
              <a:buSzPts val="1800"/>
              <a:buChar char="•"/>
              <a:defRPr/>
            </a:lvl7pPr>
            <a:lvl8pPr indent="-342900" lvl="7" marL="3657600" algn="l">
              <a:lnSpc>
                <a:spcPct val="90000"/>
              </a:lnSpc>
              <a:spcBef>
                <a:spcPts val="550"/>
              </a:spcBef>
              <a:spcAft>
                <a:spcPts val="0"/>
              </a:spcAft>
              <a:buClr>
                <a:schemeClr val="dk1"/>
              </a:buClr>
              <a:buSzPts val="1800"/>
              <a:buChar char="•"/>
              <a:defRPr/>
            </a:lvl8pPr>
            <a:lvl9pPr indent="-342900" lvl="8" marL="4114800" algn="l">
              <a:lnSpc>
                <a:spcPct val="90000"/>
              </a:lnSpc>
              <a:spcBef>
                <a:spcPts val="550"/>
              </a:spcBef>
              <a:spcAft>
                <a:spcPts val="0"/>
              </a:spcAft>
              <a:buClr>
                <a:schemeClr val="dk1"/>
              </a:buClr>
              <a:buSzPts val="1800"/>
              <a:buChar char="•"/>
              <a:defRPr/>
            </a:lvl9pPr>
          </a:lstStyle>
          <a:p/>
        </p:txBody>
      </p:sp>
      <p:sp>
        <p:nvSpPr>
          <p:cNvPr id="140" name="Google Shape;140;g351863dcd7f_0_127"/>
          <p:cNvSpPr txBox="1"/>
          <p:nvPr>
            <p:ph idx="10" type="dt"/>
          </p:nvPr>
        </p:nvSpPr>
        <p:spPr>
          <a:xfrm>
            <a:off x="838200" y="6356351"/>
            <a:ext cx="2743200" cy="365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g351863dcd7f_0_127"/>
          <p:cNvSpPr txBox="1"/>
          <p:nvPr>
            <p:ph idx="11" type="ftr"/>
          </p:nvPr>
        </p:nvSpPr>
        <p:spPr>
          <a:xfrm>
            <a:off x="4038600" y="6356351"/>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g351863dcd7f_0_127"/>
          <p:cNvSpPr txBox="1"/>
          <p:nvPr>
            <p:ph idx="12" type="sldNum"/>
          </p:nvPr>
        </p:nvSpPr>
        <p:spPr>
          <a:xfrm>
            <a:off x="8610600" y="6356351"/>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8" name="Google Shape;28;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 name="Shape 31"/>
        <p:cNvGrpSpPr/>
        <p:nvPr/>
      </p:nvGrpSpPr>
      <p:grpSpPr>
        <a:xfrm>
          <a:off x="0" y="0"/>
          <a:ext cx="0" cy="0"/>
          <a:chOff x="0" y="0"/>
          <a:chExt cx="0" cy="0"/>
        </a:xfrm>
      </p:grpSpPr>
      <p:sp>
        <p:nvSpPr>
          <p:cNvPr id="32" name="Google Shape;32;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40" name="Google Shape;40;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3" name="Shape 43"/>
        <p:cNvGrpSpPr/>
        <p:nvPr/>
      </p:nvGrpSpPr>
      <p:grpSpPr>
        <a:xfrm>
          <a:off x="0" y="0"/>
          <a:ext cx="0" cy="0"/>
          <a:chOff x="0" y="0"/>
          <a:chExt cx="0" cy="0"/>
        </a:xfrm>
      </p:grpSpPr>
      <p:sp>
        <p:nvSpPr>
          <p:cNvPr id="44" name="Google Shape;44;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1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3" name="Google Shape;53;p1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4" name="Google Shape;54;p1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5" name="Google Shape;55;p1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 name="Google Shape;56;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9" name="Shape 59"/>
        <p:cNvGrpSpPr/>
        <p:nvPr/>
      </p:nvGrpSpPr>
      <p:grpSpPr>
        <a:xfrm>
          <a:off x="0" y="0"/>
          <a:ext cx="0" cy="0"/>
          <a:chOff x="0" y="0"/>
          <a:chExt cx="0" cy="0"/>
        </a:xfrm>
      </p:grpSpPr>
      <p:sp>
        <p:nvSpPr>
          <p:cNvPr id="60" name="Google Shape;60;p1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2"/>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2" name="Google Shape;62;p12"/>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3" name="Google Shape;63;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6" name="Shape 66"/>
        <p:cNvGrpSpPr/>
        <p:nvPr/>
      </p:nvGrpSpPr>
      <p:grpSpPr>
        <a:xfrm>
          <a:off x="0" y="0"/>
          <a:ext cx="0" cy="0"/>
          <a:chOff x="0" y="0"/>
          <a:chExt cx="0" cy="0"/>
        </a:xfrm>
      </p:grpSpPr>
      <p:sp>
        <p:nvSpPr>
          <p:cNvPr id="67" name="Google Shape;67;p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3"/>
          <p:cNvSpPr/>
          <p:nvPr>
            <p:ph idx="2" type="pic"/>
          </p:nvPr>
        </p:nvSpPr>
        <p:spPr>
          <a:xfrm>
            <a:off x="5183188" y="987425"/>
            <a:ext cx="6172200" cy="4873625"/>
          </a:xfrm>
          <a:prstGeom prst="rect">
            <a:avLst/>
          </a:prstGeom>
          <a:noFill/>
          <a:ln>
            <a:noFill/>
          </a:ln>
        </p:spPr>
      </p:sp>
      <p:sp>
        <p:nvSpPr>
          <p:cNvPr id="69" name="Google Shape;69;p13"/>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0" name="Google Shape;7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4"/>
          <p:cNvSpPr txBox="1"/>
          <p:nvPr/>
        </p:nvSpPr>
        <p:spPr>
          <a:xfrm rot="-2700000">
            <a:off x="1647290" y="2644170"/>
            <a:ext cx="8897420" cy="156966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9600"/>
              <a:buFont typeface="Arial"/>
              <a:buNone/>
            </a:pPr>
            <a:r>
              <a:rPr b="0" i="0" lang="en-US" sz="9600" u="none" cap="none" strike="noStrike">
                <a:solidFill>
                  <a:srgbClr val="BFBFBF"/>
                </a:solidFill>
                <a:latin typeface="Arial"/>
                <a:ea typeface="Arial"/>
                <a:cs typeface="Arial"/>
                <a:sym typeface="Arial"/>
              </a:rPr>
              <a:t>Example Poster</a:t>
            </a:r>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85" name="Shape 85"/>
        <p:cNvGrpSpPr/>
        <p:nvPr/>
      </p:nvGrpSpPr>
      <p:grpSpPr>
        <a:xfrm>
          <a:off x="0" y="0"/>
          <a:ext cx="0" cy="0"/>
          <a:chOff x="0" y="0"/>
          <a:chExt cx="0" cy="0"/>
        </a:xfrm>
      </p:grpSpPr>
      <p:sp>
        <p:nvSpPr>
          <p:cNvPr id="86" name="Google Shape;86;g351863dcd7f_0_76"/>
          <p:cNvSpPr txBox="1"/>
          <p:nvPr>
            <p:ph type="title"/>
          </p:nvPr>
        </p:nvSpPr>
        <p:spPr>
          <a:xfrm>
            <a:off x="415600" y="593367"/>
            <a:ext cx="11360700" cy="7638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87" name="Google Shape;87;g351863dcd7f_0_76"/>
          <p:cNvSpPr txBox="1"/>
          <p:nvPr>
            <p:ph idx="1" type="body"/>
          </p:nvPr>
        </p:nvSpPr>
        <p:spPr>
          <a:xfrm>
            <a:off x="415600" y="1536633"/>
            <a:ext cx="11360700" cy="45552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8" name="Google Shape;88;g351863dcd7f_0_76"/>
          <p:cNvSpPr txBox="1"/>
          <p:nvPr>
            <p:ph idx="12" type="sldNum"/>
          </p:nvPr>
        </p:nvSpPr>
        <p:spPr>
          <a:xfrm>
            <a:off x="11296610" y="6217622"/>
            <a:ext cx="731700" cy="5250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g351863dcd7f_0_70"/>
          <p:cNvSpPr txBox="1"/>
          <p:nvPr>
            <p:ph type="title"/>
          </p:nvPr>
        </p:nvSpPr>
        <p:spPr>
          <a:xfrm>
            <a:off x="838200" y="365126"/>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Screen Reader Version of Example Our Ideas Poster</a:t>
            </a:r>
            <a:endParaRPr/>
          </a:p>
        </p:txBody>
      </p:sp>
      <p:sp>
        <p:nvSpPr>
          <p:cNvPr id="149" name="Google Shape;149;g351863dcd7f_0_7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lnSpc>
                <a:spcPct val="115000"/>
              </a:lnSpc>
              <a:spcBef>
                <a:spcPts val="1100"/>
              </a:spcBef>
              <a:spcAft>
                <a:spcPts val="0"/>
              </a:spcAft>
              <a:buNone/>
            </a:pPr>
            <a:r>
              <a:rPr lang="en-US" sz="2800">
                <a:solidFill>
                  <a:schemeClr val="dk1"/>
                </a:solidFill>
              </a:rPr>
              <a:t>The following slides are formatted to be more accessible for screen readers, but still convey the layout of the poster to the best of our ability.</a:t>
            </a:r>
            <a:endParaRPr sz="28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
          <p:cNvSpPr txBox="1"/>
          <p:nvPr/>
        </p:nvSpPr>
        <p:spPr>
          <a:xfrm>
            <a:off x="3645526" y="496225"/>
            <a:ext cx="5688900" cy="3693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How do NASA missions mitigate hazards in space?</a:t>
            </a:r>
            <a:endParaRPr b="0" i="0" sz="1400" u="none" cap="none" strike="noStrike">
              <a:solidFill>
                <a:srgbClr val="000000"/>
              </a:solidFill>
              <a:latin typeface="Arial"/>
              <a:ea typeface="Arial"/>
              <a:cs typeface="Arial"/>
              <a:sym typeface="Arial"/>
            </a:endParaRPr>
          </a:p>
        </p:txBody>
      </p:sp>
      <p:graphicFrame>
        <p:nvGraphicFramePr>
          <p:cNvPr id="225" name="Google Shape;225;p3"/>
          <p:cNvGraphicFramePr/>
          <p:nvPr/>
        </p:nvGraphicFramePr>
        <p:xfrm>
          <a:off x="3915782" y="1113840"/>
          <a:ext cx="3000000" cy="3000000"/>
        </p:xfrm>
        <a:graphic>
          <a:graphicData uri="http://schemas.openxmlformats.org/drawingml/2006/table">
            <a:tbl>
              <a:tblPr bandRow="1" firstRow="1">
                <a:noFill/>
                <a:tableStyleId>{AD639A39-64E1-4196-85B3-C52B9816486D}</a:tableStyleId>
              </a:tblPr>
              <a:tblGrid>
                <a:gridCol w="2709325"/>
                <a:gridCol w="2709325"/>
                <a:gridCol w="2709325"/>
              </a:tblGrid>
              <a:tr h="370850">
                <a:tc>
                  <a:txBody>
                    <a:bodyPr/>
                    <a:lstStyle/>
                    <a:p>
                      <a:pPr indent="0" lvl="0" marL="0" marR="0" rtl="0" algn="ctr">
                        <a:lnSpc>
                          <a:spcPct val="100000"/>
                        </a:lnSpc>
                        <a:spcBef>
                          <a:spcPts val="0"/>
                        </a:spcBef>
                        <a:spcAft>
                          <a:spcPts val="0"/>
                        </a:spcAft>
                        <a:buClr>
                          <a:srgbClr val="000000"/>
                        </a:buClr>
                        <a:buSzPts val="1800"/>
                        <a:buFont typeface="Arial"/>
                        <a:buNone/>
                      </a:pPr>
                      <a:r>
                        <a:rPr lang="en-US" sz="1800" u="none" cap="none" strike="noStrike"/>
                        <a:t>Moon Hazards</a:t>
                      </a:r>
                      <a:endParaRPr sz="1400" u="none" cap="none" strike="noStrike"/>
                    </a:p>
                  </a:txBody>
                  <a:tcPr marT="45725" marB="45725" marR="91450" marL="91450"/>
                </a:tc>
                <a:tc>
                  <a:txBody>
                    <a:bodyPr/>
                    <a:lstStyle/>
                    <a:p>
                      <a:pPr indent="0" lvl="0" marL="0" marR="0" rtl="0" algn="ctr">
                        <a:lnSpc>
                          <a:spcPct val="100000"/>
                        </a:lnSpc>
                        <a:spcBef>
                          <a:spcPts val="0"/>
                        </a:spcBef>
                        <a:spcAft>
                          <a:spcPts val="0"/>
                        </a:spcAft>
                        <a:buClr>
                          <a:srgbClr val="000000"/>
                        </a:buClr>
                        <a:buSzPts val="1800"/>
                        <a:buFont typeface="Arial"/>
                        <a:buNone/>
                      </a:pPr>
                      <a:r>
                        <a:rPr lang="en-US" sz="1800" u="none" cap="none" strike="noStrike"/>
                        <a:t>Asteroid Hazards</a:t>
                      </a:r>
                      <a:endParaRPr sz="1400" u="none" cap="none" strike="noStrike"/>
                    </a:p>
                  </a:txBody>
                  <a:tcPr marT="45725" marB="45725" marR="91450" marL="91450"/>
                </a:tc>
                <a:tc>
                  <a:txBody>
                    <a:bodyPr/>
                    <a:lstStyle/>
                    <a:p>
                      <a:pPr indent="0" lvl="0" marL="0" marR="0" rtl="0" algn="ctr">
                        <a:lnSpc>
                          <a:spcPct val="100000"/>
                        </a:lnSpc>
                        <a:spcBef>
                          <a:spcPts val="0"/>
                        </a:spcBef>
                        <a:spcAft>
                          <a:spcPts val="0"/>
                        </a:spcAft>
                        <a:buClr>
                          <a:srgbClr val="000000"/>
                        </a:buClr>
                        <a:buSzPts val="1800"/>
                        <a:buFont typeface="Arial"/>
                        <a:buNone/>
                      </a:pPr>
                      <a:r>
                        <a:rPr lang="en-US" sz="1800" u="none" cap="none" strike="noStrike"/>
                        <a:t>Mars Hazards</a:t>
                      </a:r>
                      <a:endParaRPr sz="1400" u="none" cap="none" strike="noStrike"/>
                    </a:p>
                  </a:txBody>
                  <a:tcPr marT="45725" marB="45725" marR="91450" marL="91450"/>
                </a:tc>
              </a:tr>
              <a:tr h="370850">
                <a:tc>
                  <a:txBody>
                    <a:bodyPr/>
                    <a:lstStyle/>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Too hot/cold</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Scratchy soil</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Meteor impact </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Low gravity</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Micro-impacts</a:t>
                      </a:r>
                      <a:endParaRPr sz="1400" u="none" cap="none" strike="noStrike"/>
                    </a:p>
                  </a:txBody>
                  <a:tcPr marT="45725" marB="45725" marR="91450" marL="91450"/>
                </a:tc>
                <a:tc>
                  <a:txBody>
                    <a:bodyPr/>
                    <a:lstStyle/>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Space radiation</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Scratchy soil</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Meteor impact</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No food/air/water [H]</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Low gravity</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Micro-impacts</a:t>
                      </a:r>
                      <a:endParaRPr sz="1400" u="none" cap="none" strike="noStrike"/>
                    </a:p>
                  </a:txBody>
                  <a:tcPr marT="45725" marB="45725" marR="91450" marL="91450"/>
                </a:tc>
                <a:tc>
                  <a:txBody>
                    <a:bodyPr/>
                    <a:lstStyle/>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Dust storms</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Poison soil [H]</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Too hot/cold</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Space radiation</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Meteor impact</a:t>
                      </a:r>
                      <a:endParaRPr sz="1400" u="none" cap="none" strike="noStrike"/>
                    </a:p>
                    <a:p>
                      <a:pPr indent="-285750" lvl="0" marL="285750" marR="0" rtl="0" algn="l">
                        <a:lnSpc>
                          <a:spcPct val="100000"/>
                        </a:lnSpc>
                        <a:spcBef>
                          <a:spcPts val="0"/>
                        </a:spcBef>
                        <a:spcAft>
                          <a:spcPts val="0"/>
                        </a:spcAft>
                        <a:buClr>
                          <a:schemeClr val="dk1"/>
                        </a:buClr>
                        <a:buSzPts val="1800"/>
                        <a:buFont typeface="Arial"/>
                        <a:buChar char="•"/>
                      </a:pPr>
                      <a:r>
                        <a:rPr lang="en-US" sz="1800" u="none" cap="none" strike="noStrike"/>
                        <a:t>Low gravity</a:t>
                      </a:r>
                      <a:endParaRPr sz="1400" u="none" cap="none" strike="noStrike"/>
                    </a:p>
                  </a:txBody>
                  <a:tcPr marT="45725" marB="45725" marR="91450" marL="91450"/>
                </a:tc>
              </a:tr>
            </a:tbl>
          </a:graphicData>
        </a:graphic>
      </p:graphicFrame>
      <p:sp>
        <p:nvSpPr>
          <p:cNvPr id="226" name="Google Shape;226;p3"/>
          <p:cNvSpPr txBox="1"/>
          <p:nvPr/>
        </p:nvSpPr>
        <p:spPr>
          <a:xfrm>
            <a:off x="255546" y="1031485"/>
            <a:ext cx="3468961" cy="147732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Space hazards include…</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No food/water/air [most likely]</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Low gravity</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Dust storms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Meteor impacts [least likely]</a:t>
            </a:r>
            <a:endParaRPr b="0" i="0" sz="1400" u="none" cap="none" strike="noStrike">
              <a:solidFill>
                <a:srgbClr val="000000"/>
              </a:solidFill>
              <a:latin typeface="Arial"/>
              <a:ea typeface="Arial"/>
              <a:cs typeface="Arial"/>
              <a:sym typeface="Arial"/>
            </a:endParaRPr>
          </a:p>
        </p:txBody>
      </p:sp>
      <p:sp>
        <p:nvSpPr>
          <p:cNvPr id="227" name="Google Shape;227;p3"/>
          <p:cNvSpPr txBox="1"/>
          <p:nvPr/>
        </p:nvSpPr>
        <p:spPr>
          <a:xfrm>
            <a:off x="8841989" y="3533555"/>
            <a:ext cx="2724770" cy="175432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Chance factors for space:</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Broken robot [R]</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Not prepared</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Lose communication</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Early warning</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Teamwork [H]</a:t>
            </a:r>
            <a:endParaRPr b="0" i="0" sz="1400" u="none" cap="none" strike="noStrike">
              <a:solidFill>
                <a:srgbClr val="000000"/>
              </a:solidFill>
              <a:latin typeface="Arial"/>
              <a:ea typeface="Arial"/>
              <a:cs typeface="Arial"/>
              <a:sym typeface="Arial"/>
            </a:endParaRPr>
          </a:p>
        </p:txBody>
      </p:sp>
      <p:sp>
        <p:nvSpPr>
          <p:cNvPr id="228" name="Google Shape;228;p3"/>
          <p:cNvSpPr txBox="1"/>
          <p:nvPr/>
        </p:nvSpPr>
        <p:spPr>
          <a:xfrm>
            <a:off x="2230244" y="5464098"/>
            <a:ext cx="8006576" cy="120032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What do you want to do or learn more about in the future?</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Find ways to mitigate hazards at home, at school, or in the neighborhood.</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Learn about NASA missions.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Learn how to create or control robots.</a:t>
            </a:r>
            <a:endParaRPr b="0" i="0" sz="1400" u="none" cap="none" strike="noStrike">
              <a:solidFill>
                <a:srgbClr val="000000"/>
              </a:solidFill>
              <a:latin typeface="Arial"/>
              <a:ea typeface="Arial"/>
              <a:cs typeface="Arial"/>
              <a:sym typeface="Arial"/>
            </a:endParaRPr>
          </a:p>
        </p:txBody>
      </p:sp>
      <p:pic>
        <p:nvPicPr>
          <p:cNvPr id="229" name="Google Shape;229;p3"/>
          <p:cNvPicPr preferRelativeResize="0"/>
          <p:nvPr/>
        </p:nvPicPr>
        <p:blipFill rotWithShape="1">
          <a:blip r:embed="rId3">
            <a:alphaModFix/>
          </a:blip>
          <a:srcRect b="0" l="0" r="0" t="0"/>
          <a:stretch/>
        </p:blipFill>
        <p:spPr>
          <a:xfrm>
            <a:off x="5238750" y="2228850"/>
            <a:ext cx="1714500" cy="2400300"/>
          </a:xfrm>
          <a:prstGeom prst="rect">
            <a:avLst/>
          </a:prstGeom>
          <a:noFill/>
          <a:ln>
            <a:noFill/>
          </a:ln>
        </p:spPr>
      </p:pic>
      <p:sp>
        <p:nvSpPr>
          <p:cNvPr id="230" name="Google Shape;230;p3"/>
          <p:cNvSpPr txBox="1"/>
          <p:nvPr/>
        </p:nvSpPr>
        <p:spPr>
          <a:xfrm>
            <a:off x="255546" y="2509896"/>
            <a:ext cx="3154864" cy="2308324"/>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Mitigations (safety tips) for space hazards include…</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Evacuate</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Insulation</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Shielding</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Training</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Space suit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Use a robot [expensive]</a:t>
            </a:r>
            <a:endParaRPr b="0" i="0" sz="1400" u="none" cap="none" strike="noStrike">
              <a:solidFill>
                <a:srgbClr val="000000"/>
              </a:solidFill>
              <a:latin typeface="Arial"/>
              <a:ea typeface="Arial"/>
              <a:cs typeface="Arial"/>
              <a:sym typeface="Arial"/>
            </a:endParaRPr>
          </a:p>
        </p:txBody>
      </p:sp>
      <p:pic>
        <p:nvPicPr>
          <p:cNvPr descr="Stylized Mars icon" id="231" name="Google Shape;231;p3"/>
          <p:cNvPicPr preferRelativeResize="0"/>
          <p:nvPr/>
        </p:nvPicPr>
        <p:blipFill rotWithShape="1">
          <a:blip r:embed="rId3">
            <a:alphaModFix/>
          </a:blip>
          <a:srcRect b="0" l="15556" r="60741" t="82804"/>
          <a:stretch/>
        </p:blipFill>
        <p:spPr>
          <a:xfrm>
            <a:off x="11381036" y="1187450"/>
            <a:ext cx="662745" cy="673100"/>
          </a:xfrm>
          <a:prstGeom prst="rect">
            <a:avLst/>
          </a:prstGeom>
          <a:noFill/>
          <a:ln>
            <a:noFill/>
          </a:ln>
        </p:spPr>
      </p:pic>
      <p:pic>
        <p:nvPicPr>
          <p:cNvPr descr="Stylized Moon icon" id="232" name="Google Shape;232;p3"/>
          <p:cNvPicPr preferRelativeResize="0"/>
          <p:nvPr/>
        </p:nvPicPr>
        <p:blipFill rotWithShape="1">
          <a:blip r:embed="rId4">
            <a:alphaModFix/>
          </a:blip>
          <a:srcRect b="0" l="0" r="0" t="0"/>
          <a:stretch/>
        </p:blipFill>
        <p:spPr>
          <a:xfrm>
            <a:off x="6096000" y="1309936"/>
            <a:ext cx="390321" cy="361409"/>
          </a:xfrm>
          <a:prstGeom prst="rect">
            <a:avLst/>
          </a:prstGeom>
          <a:noFill/>
          <a:ln>
            <a:noFill/>
          </a:ln>
        </p:spPr>
      </p:pic>
      <p:pic>
        <p:nvPicPr>
          <p:cNvPr descr="Stylized asteroid icon" id="233" name="Google Shape;233;p3"/>
          <p:cNvPicPr preferRelativeResize="0"/>
          <p:nvPr/>
        </p:nvPicPr>
        <p:blipFill rotWithShape="1">
          <a:blip r:embed="rId5">
            <a:alphaModFix/>
          </a:blip>
          <a:srcRect b="0" l="0" r="0" t="0"/>
          <a:stretch/>
        </p:blipFill>
        <p:spPr>
          <a:xfrm>
            <a:off x="8841989" y="1305422"/>
            <a:ext cx="477839" cy="460142"/>
          </a:xfrm>
          <a:prstGeom prst="rect">
            <a:avLst/>
          </a:prstGeom>
          <a:noFill/>
          <a:ln>
            <a:noFill/>
          </a:ln>
        </p:spPr>
      </p:pic>
      <p:sp>
        <p:nvSpPr>
          <p:cNvPr id="234" name="Google Shape;234;p3"/>
          <p:cNvSpPr txBox="1"/>
          <p:nvPr/>
        </p:nvSpPr>
        <p:spPr>
          <a:xfrm>
            <a:off x="4236475" y="3533555"/>
            <a:ext cx="3154864" cy="1754326"/>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How are hazards on Earth different from space?</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Some hazards are more difficult than others.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Some are the same, some are easier/harder/different.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g351863dcd7f_0_146"/>
          <p:cNvSpPr txBox="1"/>
          <p:nvPr>
            <p:ph type="title"/>
          </p:nvPr>
        </p:nvSpPr>
        <p:spPr>
          <a:xfrm>
            <a:off x="838200" y="365126"/>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How to set up the “Our Ideas Poster”</a:t>
            </a:r>
            <a:endParaRPr/>
          </a:p>
        </p:txBody>
      </p:sp>
      <p:sp>
        <p:nvSpPr>
          <p:cNvPr id="156" name="Google Shape;156;g351863dcd7f_0_146"/>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lnSpc>
                <a:spcPct val="100000"/>
              </a:lnSpc>
              <a:spcBef>
                <a:spcPts val="0"/>
              </a:spcBef>
              <a:spcAft>
                <a:spcPts val="0"/>
              </a:spcAft>
              <a:buNone/>
            </a:pPr>
            <a:r>
              <a:rPr lang="en-US" sz="2400">
                <a:solidFill>
                  <a:schemeClr val="dk1"/>
                </a:solidFill>
              </a:rPr>
              <a:t>Set up your poster in columns so that learners can add their ideas underneath as you introduce new topics.</a:t>
            </a:r>
            <a:endParaRPr sz="2400">
              <a:solidFill>
                <a:schemeClr val="dk1"/>
              </a:solidFill>
            </a:endParaRPr>
          </a:p>
          <a:p>
            <a:pPr indent="0" lvl="0" marL="0" rtl="0" algn="l">
              <a:lnSpc>
                <a:spcPct val="100000"/>
              </a:lnSpc>
              <a:spcBef>
                <a:spcPts val="0"/>
              </a:spcBef>
              <a:spcAft>
                <a:spcPts val="0"/>
              </a:spcAft>
              <a:buNone/>
            </a:pPr>
            <a:r>
              <a:t/>
            </a:r>
            <a:endParaRPr sz="2400">
              <a:solidFill>
                <a:schemeClr val="dk1"/>
              </a:solidFill>
            </a:endParaRPr>
          </a:p>
          <a:p>
            <a:pPr indent="0" lvl="0" marL="0" rtl="0" algn="l">
              <a:lnSpc>
                <a:spcPct val="100000"/>
              </a:lnSpc>
              <a:spcBef>
                <a:spcPts val="0"/>
              </a:spcBef>
              <a:spcAft>
                <a:spcPts val="0"/>
              </a:spcAft>
              <a:buClr>
                <a:schemeClr val="dk1"/>
              </a:buClr>
              <a:buSzPts val="1800"/>
              <a:buFont typeface="Arial"/>
              <a:buNone/>
            </a:pPr>
            <a:r>
              <a:rPr lang="en-US" sz="2400">
                <a:solidFill>
                  <a:schemeClr val="dk1"/>
                </a:solidFill>
              </a:rPr>
              <a:t>These can be tactile, Braille, written, drawings, digital, or any format that works best for your learners and your learning environment.</a:t>
            </a:r>
            <a:endParaRPr sz="24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g351863dcd7f_0_152"/>
          <p:cNvSpPr txBox="1"/>
          <p:nvPr>
            <p:ph type="title"/>
          </p:nvPr>
        </p:nvSpPr>
        <p:spPr>
          <a:xfrm>
            <a:off x="415600" y="2867800"/>
            <a:ext cx="11360700" cy="1122300"/>
          </a:xfrm>
          <a:prstGeom prst="rect">
            <a:avLst/>
          </a:prstGeom>
        </p:spPr>
        <p:txBody>
          <a:bodyPr anchorCtr="0" anchor="ctr" bIns="113100" lIns="113100" spcFirstLastPara="1" rIns="113100" wrap="square" tIns="113100">
            <a:normAutofit/>
          </a:bodyPr>
          <a:lstStyle/>
          <a:p>
            <a:pPr indent="0" lvl="0" marL="0" rtl="0" algn="ctr">
              <a:spcBef>
                <a:spcPts val="0"/>
              </a:spcBef>
              <a:spcAft>
                <a:spcPts val="0"/>
              </a:spcAft>
              <a:buClr>
                <a:schemeClr val="dk1"/>
              </a:buClr>
              <a:buSzPts val="1100"/>
              <a:buFont typeface="Arial"/>
              <a:buNone/>
            </a:pPr>
            <a:r>
              <a:rPr lang="en-US"/>
              <a:t>Screenshots from PDF with alt text added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g351863dcd7f_0_134"/>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p>
            <a:pPr indent="0" lvl="0" marL="0" rtl="0" algn="l">
              <a:spcBef>
                <a:spcPts val="0"/>
              </a:spcBef>
              <a:spcAft>
                <a:spcPts val="0"/>
              </a:spcAft>
              <a:buNone/>
            </a:pPr>
            <a:r>
              <a:rPr lang="en-US"/>
              <a:t>Our Ideas Overview Example Screenshot</a:t>
            </a:r>
            <a:endParaRPr/>
          </a:p>
        </p:txBody>
      </p:sp>
      <p:pic>
        <p:nvPicPr>
          <p:cNvPr descr="The image is a text-based slide discussing ideas about protecting spacecraft from space trash. At the top, the title &quot;Our Ideas&quot; is centered, followed by a question in a rectangular box: &quot;How does space trash damage spacecraft and can we design ways to protect against it?&quot; Below this, there are two columns of bullet points. The left column lists how space trash impacts spacecraft, mentioning the energy of the trash and the increased damage caused by larger or faster-moving trash. The right column suggests protective measures, such as stacking layers of materials or using absorbent materials like folded index cards. Beneath these columns, there's information about the roles of scientists, engineers, and technology, highlighting their contributions to solving these problems. At the bottom right, within a smaller box, there is a question: &quot;Why is it important to make hazards safer?&quot; followed by two square icons labeled with reasons like protecting people and animals and keeping communities strong. A faint &quot;Example Poster&quot; watermark spans diagonally across the image.&#10;&#10;Transcribed Text:&#10;&#10;Our Ideas&#10;&#10;How does space trash damage spacecraft and can we design ways to protect against it?&#10;&#10;When space trash hits a spacecraft, its energy can break the spacecraft.&#10;Space trash that is larger or moving faster does more damage.&#10;Scientist—Scientists ask questions, test things out, make observations and measurements, and gather evidence to answer the questions.&#10;&#10;We can stack layers of materials.&#10;We can fold materials like index cards to make them more absorbent.&#10;When these materials absorb energy from the space trash, the spacecraft is protected.&#10;Engineer—Engineers design things to solve problems. Technology—Anything designed by people to solve problems.&#10;&#10;Why is it important to make hazards safer?&#10;&#10;Protects people and animals.&#10;Keeps communities strong.&#10;Example Poster" id="169" name="Google Shape;169;g351863dcd7f_0_134"/>
          <p:cNvPicPr preferRelativeResize="0"/>
          <p:nvPr/>
        </p:nvPicPr>
        <p:blipFill>
          <a:blip r:embed="rId3">
            <a:alphaModFix/>
          </a:blip>
          <a:stretch>
            <a:fillRect/>
          </a:stretch>
        </p:blipFill>
        <p:spPr>
          <a:xfrm>
            <a:off x="1735760" y="1535085"/>
            <a:ext cx="8720474" cy="49322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g351863dcd7f_0_158"/>
          <p:cNvSpPr txBox="1"/>
          <p:nvPr>
            <p:ph type="title"/>
          </p:nvPr>
        </p:nvSpPr>
        <p:spPr>
          <a:xfrm>
            <a:off x="415600" y="593367"/>
            <a:ext cx="11360700" cy="763800"/>
          </a:xfrm>
          <a:prstGeom prst="rect">
            <a:avLst/>
          </a:prstGeom>
        </p:spPr>
        <p:txBody>
          <a:bodyPr anchorCtr="0" anchor="t" bIns="113100" lIns="113100" spcFirstLastPara="1" rIns="113100" wrap="square" tIns="113100">
            <a:normAutofit fontScale="90000"/>
          </a:bodyPr>
          <a:lstStyle/>
          <a:p>
            <a:pPr indent="0" lvl="0" marL="0" rtl="0" algn="l">
              <a:spcBef>
                <a:spcPts val="0"/>
              </a:spcBef>
              <a:spcAft>
                <a:spcPts val="0"/>
              </a:spcAft>
              <a:buNone/>
            </a:pPr>
            <a:r>
              <a:rPr lang="en-US"/>
              <a:t>“How can we mitigate hazards on mission?” Poster example</a:t>
            </a:r>
            <a:endParaRPr/>
          </a:p>
        </p:txBody>
      </p:sp>
      <p:pic>
        <p:nvPicPr>
          <p:cNvPr descr="The image is a slide discussing mitigation of hazards related to NASA missions and everyday life. It is divided into three main sections, each with a bordered box containing text. The top center title reads, &quot;How can we mitigate hazards on a particular NASA mission?&quot; The left section asks, &quot;How do people stay safe from everyday hazards?&quot; It defines a hazard and mitigation, listing examples like medicine and building a wall. The middle section inquires, &quot;What hazards exist where we live and how can we mitigate them?&quot; It contains a color-coded table listing &quot;Hazard&quot; and &quot;Mitigation&quot; examples, such as storing water for droughts and wearing masks for dust. The right section titled, &quot;What natural hazards do people on Earth face and how do they mitigate them?&quot; lists hazards and their mitigation difficulty, with items like &quot;Bear attacks&quot; being easier to mitigate and &quot;Volcanoes&quot; being harder. An illustration of Earth is depicted in the corner.&#10;&#10;Transcribed Text:&#10;&#10;How can we mitigate hazards on a particular NASA mission? How do people stay safe from everyday hazards? What is a hazard? • Dangerous • Something that will harm me • Danger • Peligro • Scary • Yiyáh&#10;&#10;What does it mean to mitigate? • To make a danger (hazard) less severe or painful&#10;&#10;Examples of mitigations (safety tips): • Medicine • Building a wall • Brushing my teeth • Telling a friend to watch out&#10;&#10;What mitigations have in common: • Make safe, helpful, cause less harm, reduce risk&#10;&#10;What hazards exist where we live and how can we mitigate them? Hazard | Mitigation Drought | Store water Dust | Wear masks Flooding | Plant trees&#10;&#10;What natural hazards do people on Earth face and how do they mitigate them? [Easier to mitigate] • Bear attacks • Lightning Strikes • Snowstorms (stay inside, wear warm clothes, use snowshoes) • Chil bil haayol • Flooding • Tornados • Earthquakes • Volcanoes • بركان [Harder to mitigate]" id="176" name="Google Shape;176;g351863dcd7f_0_158"/>
          <p:cNvPicPr preferRelativeResize="0"/>
          <p:nvPr/>
        </p:nvPicPr>
        <p:blipFill>
          <a:blip r:embed="rId3">
            <a:alphaModFix/>
          </a:blip>
          <a:stretch>
            <a:fillRect/>
          </a:stretch>
        </p:blipFill>
        <p:spPr>
          <a:xfrm>
            <a:off x="1515863" y="1448542"/>
            <a:ext cx="9160181" cy="519603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g351863dcd7f_0_164"/>
          <p:cNvSpPr txBox="1"/>
          <p:nvPr>
            <p:ph type="title"/>
          </p:nvPr>
        </p:nvSpPr>
        <p:spPr>
          <a:xfrm>
            <a:off x="415600" y="593367"/>
            <a:ext cx="11360700" cy="763800"/>
          </a:xfrm>
          <a:prstGeom prst="rect">
            <a:avLst/>
          </a:prstGeom>
        </p:spPr>
        <p:txBody>
          <a:bodyPr anchorCtr="0" anchor="t" bIns="113100" lIns="113100" spcFirstLastPara="1" rIns="113100" wrap="square" tIns="113100">
            <a:normAutofit/>
          </a:bodyPr>
          <a:lstStyle/>
          <a:p>
            <a:pPr indent="0" lvl="0" marL="0" rtl="0" algn="l">
              <a:spcBef>
                <a:spcPts val="0"/>
              </a:spcBef>
              <a:spcAft>
                <a:spcPts val="0"/>
              </a:spcAft>
              <a:buNone/>
            </a:pPr>
            <a:r>
              <a:rPr lang="en-US"/>
              <a:t>“How do NASA Missions…” Poster example</a:t>
            </a:r>
            <a:endParaRPr/>
          </a:p>
        </p:txBody>
      </p:sp>
      <p:pic>
        <p:nvPicPr>
          <p:cNvPr descr="The image is a diagram detailing various space hazards and their mitigations, focusing on NASA missions. At the top, there is a central question: &quot;How do NASA missions mitigate hazards in space?&quot; The left side lists general space hazards such as lack of food, low gravity, dust storms, and meteor impacts, as well as mitigations like evacuation, insulation, and using a robot. The middle section shows specific hazards for the Moon, asteroids, and Mars. Each column lists unique hazards such as &quot;Too hot/cold&quot; for the Moon, &quot;Space radiation&quot; for asteroids, and &quot;Dust storms&quot; for Mars. On the right, it discusses chance factors like &quot;Broken robot&quot; and &quot;Lose communication.&quot; At the bottom, questions invite exploration on mitigating hazards and learning about NASA missions.&#10;&#10;Transcribed Text:&#10;&#10;How do NASA missions mitigate hazards in space?&#10;&#10;Space hazards include…&#10;&#10;No food/water/air [most likely]&#10;Low gravity&#10;Dust storms&#10;Meteor impacts [least likely]&#10;Mitigations (safety tips) for space hazards include…&#10;&#10;Evacuate&#10;Insulation&#10;Shielding&#10;Training&#10;Space suit&#10;Use a robot [expensive]&#10;Moon Hazards&#10;&#10;Too hot/cold&#10;Scratchy soil&#10;Meteor impact&#10;Low gravity&#10;Micro-impacts&#10;Asteroid Hazards&#10;&#10;Space radiation&#10;Scratchy soil&#10;Meteor impact&#10;No food/air/water [H]&#10;Low gravity&#10;Micro-impacts&#10;Mars Hazards&#10;&#10;Dust storms&#10;Poison soil [H]&#10;Too hot/cold&#10;Space radiation&#10;Meteor impact&#10;Low gravity&#10;How are hazards on Earth different from space?&#10;&#10;Some hazards are more difficult than others.&#10;Some are the same, some are easier/harder/different.&#10;What do you want to do or learn more about in the future?&#10;&#10;Find ways to mitigate hazards at home, at school, or in the neighborhood.&#10;Learn about NASA missions.&#10;Learn how to create or control robots.&#10;Chance factors for space:&#10;&#10;Broken robot [R]&#10;Not prepared&#10;Lose communication&#10;Early warning&#10;Teamwork [H]" id="183" name="Google Shape;183;g351863dcd7f_0_164"/>
          <p:cNvPicPr preferRelativeResize="0"/>
          <p:nvPr/>
        </p:nvPicPr>
        <p:blipFill>
          <a:blip r:embed="rId3">
            <a:alphaModFix/>
          </a:blip>
          <a:stretch>
            <a:fillRect/>
          </a:stretch>
        </p:blipFill>
        <p:spPr>
          <a:xfrm>
            <a:off x="1604525" y="1357167"/>
            <a:ext cx="9148504" cy="519603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351863dcd7f_0_141"/>
          <p:cNvSpPr txBox="1"/>
          <p:nvPr>
            <p:ph type="title"/>
          </p:nvPr>
        </p:nvSpPr>
        <p:spPr>
          <a:xfrm>
            <a:off x="415600" y="2867800"/>
            <a:ext cx="11360700" cy="1122300"/>
          </a:xfrm>
          <a:prstGeom prst="rect">
            <a:avLst/>
          </a:prstGeom>
        </p:spPr>
        <p:txBody>
          <a:bodyPr anchorCtr="0" anchor="ctr" bIns="113100" lIns="113100" spcFirstLastPara="1" rIns="113100" wrap="square" tIns="113100">
            <a:normAutofit/>
          </a:bodyPr>
          <a:lstStyle/>
          <a:p>
            <a:pPr indent="0" lvl="0" marL="0" rtl="0" algn="ctr">
              <a:spcBef>
                <a:spcPts val="0"/>
              </a:spcBef>
              <a:spcAft>
                <a:spcPts val="0"/>
              </a:spcAft>
              <a:buNone/>
            </a:pPr>
            <a:r>
              <a:rPr lang="en-US"/>
              <a:t>Original Unformatted Slides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Play"/>
              <a:buNone/>
            </a:pPr>
            <a:r>
              <a:rPr lang="en-US"/>
              <a:t>Our Ideas</a:t>
            </a:r>
            <a:endParaRPr/>
          </a:p>
        </p:txBody>
      </p:sp>
      <p:sp>
        <p:nvSpPr>
          <p:cNvPr id="195" name="Google Shape;195;p1"/>
          <p:cNvSpPr txBox="1"/>
          <p:nvPr/>
        </p:nvSpPr>
        <p:spPr>
          <a:xfrm>
            <a:off x="1519353" y="1377111"/>
            <a:ext cx="9153293" cy="369332"/>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How does space trash damage spacecraft and can we design ways to protect against it?</a:t>
            </a:r>
            <a:endParaRPr b="0" i="0" sz="1800" u="none" cap="none" strike="noStrike">
              <a:solidFill>
                <a:schemeClr val="dk1"/>
              </a:solidFill>
              <a:latin typeface="Arial"/>
              <a:ea typeface="Arial"/>
              <a:cs typeface="Arial"/>
              <a:sym typeface="Arial"/>
            </a:endParaRPr>
          </a:p>
        </p:txBody>
      </p:sp>
      <p:sp>
        <p:nvSpPr>
          <p:cNvPr id="196" name="Google Shape;196;p1"/>
          <p:cNvSpPr txBox="1"/>
          <p:nvPr/>
        </p:nvSpPr>
        <p:spPr>
          <a:xfrm>
            <a:off x="1519353" y="1929160"/>
            <a:ext cx="4090639" cy="1477328"/>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When space trash hits a spacecraft, its energy can break the spacecraft.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Space trash that is larger or moving faster does more damage.</a:t>
            </a:r>
            <a:endParaRPr b="0" i="0" sz="1400" u="none" cap="none" strike="noStrike">
              <a:solidFill>
                <a:srgbClr val="000000"/>
              </a:solidFill>
              <a:latin typeface="Arial"/>
              <a:ea typeface="Arial"/>
              <a:cs typeface="Arial"/>
              <a:sym typeface="Arial"/>
            </a:endParaRPr>
          </a:p>
        </p:txBody>
      </p:sp>
      <p:sp>
        <p:nvSpPr>
          <p:cNvPr id="197" name="Google Shape;197;p1"/>
          <p:cNvSpPr txBox="1"/>
          <p:nvPr/>
        </p:nvSpPr>
        <p:spPr>
          <a:xfrm>
            <a:off x="5843239" y="1929160"/>
            <a:ext cx="4716966" cy="1754326"/>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We can stack layers of materials.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We can fold materials like index cards to make them more absorbent.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When these materials absorb energy from the space trash, the spacecraft is protected.</a:t>
            </a:r>
            <a:endParaRPr b="0" i="0" sz="1800" u="none" cap="none" strike="noStrike">
              <a:solidFill>
                <a:schemeClr val="dk1"/>
              </a:solidFill>
              <a:latin typeface="Arial"/>
              <a:ea typeface="Arial"/>
              <a:cs typeface="Arial"/>
              <a:sym typeface="Arial"/>
            </a:endParaRPr>
          </a:p>
        </p:txBody>
      </p:sp>
      <p:sp>
        <p:nvSpPr>
          <p:cNvPr id="198" name="Google Shape;198;p1"/>
          <p:cNvSpPr txBox="1"/>
          <p:nvPr/>
        </p:nvSpPr>
        <p:spPr>
          <a:xfrm>
            <a:off x="1851102" y="3683486"/>
            <a:ext cx="3612996" cy="147732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Scientist</a:t>
            </a:r>
            <a:r>
              <a:rPr b="0" i="0" lang="en-US" sz="1800" u="none" cap="none" strike="noStrike">
                <a:solidFill>
                  <a:schemeClr val="dk1"/>
                </a:solidFill>
                <a:latin typeface="Arial"/>
                <a:ea typeface="Arial"/>
                <a:cs typeface="Arial"/>
                <a:sym typeface="Arial"/>
              </a:rPr>
              <a:t>—</a:t>
            </a:r>
            <a:r>
              <a:rPr b="0" i="0" lang="en-US" sz="1800" u="none" cap="none" strike="noStrike">
                <a:solidFill>
                  <a:srgbClr val="000000"/>
                </a:solidFill>
                <a:latin typeface="Arial"/>
                <a:ea typeface="Arial"/>
                <a:cs typeface="Arial"/>
                <a:sym typeface="Arial"/>
              </a:rPr>
              <a:t>Scientists ask questions, test things out, make observations and measurements, and gather evidence to answer the questions.</a:t>
            </a:r>
            <a:endParaRPr b="1" i="0" sz="1800" u="none" cap="none" strike="noStrike">
              <a:solidFill>
                <a:schemeClr val="dk1"/>
              </a:solidFill>
              <a:latin typeface="Arial"/>
              <a:ea typeface="Arial"/>
              <a:cs typeface="Arial"/>
              <a:sym typeface="Arial"/>
            </a:endParaRPr>
          </a:p>
        </p:txBody>
      </p:sp>
      <p:sp>
        <p:nvSpPr>
          <p:cNvPr id="199" name="Google Shape;199;p1"/>
          <p:cNvSpPr txBox="1"/>
          <p:nvPr/>
        </p:nvSpPr>
        <p:spPr>
          <a:xfrm>
            <a:off x="6395224" y="3683486"/>
            <a:ext cx="3612996" cy="120032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Engineer</a:t>
            </a:r>
            <a:r>
              <a:rPr b="0" i="0" lang="en-US" sz="1800" u="none" cap="none" strike="noStrike">
                <a:solidFill>
                  <a:schemeClr val="dk1"/>
                </a:solidFill>
                <a:latin typeface="Arial"/>
                <a:ea typeface="Arial"/>
                <a:cs typeface="Arial"/>
                <a:sym typeface="Arial"/>
              </a:rPr>
              <a:t>—</a:t>
            </a:r>
            <a:r>
              <a:rPr b="0" i="0" lang="en-US" sz="1800" u="none" cap="none" strike="noStrike">
                <a:solidFill>
                  <a:srgbClr val="000000"/>
                </a:solidFill>
                <a:latin typeface="Arial"/>
                <a:ea typeface="Arial"/>
                <a:cs typeface="Arial"/>
                <a:sym typeface="Arial"/>
              </a:rPr>
              <a:t>Engineers design things to solve problems.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Technology</a:t>
            </a:r>
            <a:r>
              <a:rPr b="0" i="0" lang="en-US" sz="1800" u="none" cap="none" strike="noStrike">
                <a:solidFill>
                  <a:srgbClr val="000000"/>
                </a:solidFill>
                <a:latin typeface="Arial"/>
                <a:ea typeface="Arial"/>
                <a:cs typeface="Arial"/>
                <a:sym typeface="Arial"/>
              </a:rPr>
              <a:t>—Anything designed by people to solve problems</a:t>
            </a:r>
            <a:endParaRPr b="1" i="0" sz="1800" u="none" cap="none" strike="noStrike">
              <a:solidFill>
                <a:schemeClr val="dk1"/>
              </a:solidFill>
              <a:latin typeface="Arial"/>
              <a:ea typeface="Arial"/>
              <a:cs typeface="Arial"/>
              <a:sym typeface="Arial"/>
            </a:endParaRPr>
          </a:p>
        </p:txBody>
      </p:sp>
      <p:sp>
        <p:nvSpPr>
          <p:cNvPr id="200" name="Google Shape;200;p1"/>
          <p:cNvSpPr txBox="1"/>
          <p:nvPr/>
        </p:nvSpPr>
        <p:spPr>
          <a:xfrm>
            <a:off x="4869300" y="5160825"/>
            <a:ext cx="2453400" cy="461700"/>
          </a:xfrm>
          <a:prstGeom prst="rect">
            <a:avLst/>
          </a:prstGeom>
          <a:noFill/>
          <a:ln cap="flat" cmpd="sng" w="19050">
            <a:solidFill>
              <a:srgbClr val="000000"/>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rgbClr val="000000"/>
                </a:solidFill>
                <a:latin typeface="Arial"/>
                <a:ea typeface="Arial"/>
                <a:cs typeface="Arial"/>
                <a:sym typeface="Arial"/>
              </a:rPr>
              <a:t>Why is it important to make hazards safer?</a:t>
            </a:r>
            <a:endParaRPr b="1" i="0" sz="1200" u="none" cap="none" strike="noStrike">
              <a:solidFill>
                <a:srgbClr val="000000"/>
              </a:solidFill>
              <a:latin typeface="Arial"/>
              <a:ea typeface="Arial"/>
              <a:cs typeface="Arial"/>
              <a:sym typeface="Arial"/>
            </a:endParaRPr>
          </a:p>
        </p:txBody>
      </p:sp>
      <p:sp>
        <p:nvSpPr>
          <p:cNvPr id="201" name="Google Shape;201;p1"/>
          <p:cNvSpPr txBox="1"/>
          <p:nvPr/>
        </p:nvSpPr>
        <p:spPr>
          <a:xfrm>
            <a:off x="5575497" y="5698382"/>
            <a:ext cx="1747200" cy="831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Protects people and animals.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Arial"/>
                <a:ea typeface="Arial"/>
                <a:cs typeface="Arial"/>
                <a:sym typeface="Arial"/>
              </a:rPr>
              <a:t>Keeps communities strong.</a:t>
            </a:r>
            <a:endParaRPr b="0" i="0" sz="1200" u="none" cap="none" strike="noStrike">
              <a:solidFill>
                <a:srgbClr val="000000"/>
              </a:solidFill>
              <a:latin typeface="Arial"/>
              <a:ea typeface="Arial"/>
              <a:cs typeface="Arial"/>
              <a:sym typeface="Arial"/>
            </a:endParaRPr>
          </a:p>
        </p:txBody>
      </p:sp>
      <p:grpSp>
        <p:nvGrpSpPr>
          <p:cNvPr id="202" name="Google Shape;202;p1"/>
          <p:cNvGrpSpPr/>
          <p:nvPr/>
        </p:nvGrpSpPr>
        <p:grpSpPr>
          <a:xfrm>
            <a:off x="5104341" y="5742444"/>
            <a:ext cx="401642" cy="555841"/>
            <a:chOff x="510266" y="5893769"/>
            <a:chExt cx="401642" cy="555841"/>
          </a:xfrm>
        </p:grpSpPr>
        <p:sp>
          <p:nvSpPr>
            <p:cNvPr id="203" name="Google Shape;203;p1"/>
            <p:cNvSpPr/>
            <p:nvPr/>
          </p:nvSpPr>
          <p:spPr>
            <a:xfrm>
              <a:off x="510267" y="5893769"/>
              <a:ext cx="163200" cy="230100"/>
            </a:xfrm>
            <a:prstGeom prst="rect">
              <a:avLst/>
            </a:prstGeom>
            <a:solidFill>
              <a:srgbClr val="156082"/>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204" name="Google Shape;204;p1"/>
            <p:cNvSpPr/>
            <p:nvPr/>
          </p:nvSpPr>
          <p:spPr>
            <a:xfrm>
              <a:off x="510266" y="6219510"/>
              <a:ext cx="163200" cy="230100"/>
            </a:xfrm>
            <a:prstGeom prst="rect">
              <a:avLst/>
            </a:prstGeom>
            <a:solidFill>
              <a:srgbClr val="156082"/>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205" name="Google Shape;205;p1"/>
            <p:cNvSpPr/>
            <p:nvPr/>
          </p:nvSpPr>
          <p:spPr>
            <a:xfrm>
              <a:off x="748708" y="5914927"/>
              <a:ext cx="163200" cy="230100"/>
            </a:xfrm>
            <a:prstGeom prst="rect">
              <a:avLst/>
            </a:prstGeom>
            <a:solidFill>
              <a:srgbClr val="156082"/>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206" name="Google Shape;206;p1"/>
            <p:cNvSpPr/>
            <p:nvPr/>
          </p:nvSpPr>
          <p:spPr>
            <a:xfrm>
              <a:off x="748708" y="6219510"/>
              <a:ext cx="163200" cy="230100"/>
            </a:xfrm>
            <a:prstGeom prst="rect">
              <a:avLst/>
            </a:prstGeom>
            <a:solidFill>
              <a:srgbClr val="156082"/>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
          <p:cNvSpPr txBox="1"/>
          <p:nvPr/>
        </p:nvSpPr>
        <p:spPr>
          <a:xfrm>
            <a:off x="2934629" y="261454"/>
            <a:ext cx="6322741" cy="369332"/>
          </a:xfrm>
          <a:prstGeom prst="rect">
            <a:avLst/>
          </a:prstGeom>
          <a:noFill/>
          <a:ln cap="flat" cmpd="sng" w="2857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How can we mitigate hazards on a particular NASA mission?</a:t>
            </a:r>
            <a:endParaRPr b="0" i="0" sz="1800" u="none" cap="none" strike="noStrike">
              <a:solidFill>
                <a:schemeClr val="dk1"/>
              </a:solidFill>
              <a:latin typeface="Arial"/>
              <a:ea typeface="Arial"/>
              <a:cs typeface="Arial"/>
              <a:sym typeface="Arial"/>
            </a:endParaRPr>
          </a:p>
        </p:txBody>
      </p:sp>
      <p:sp>
        <p:nvSpPr>
          <p:cNvPr id="213" name="Google Shape;213;p2"/>
          <p:cNvSpPr txBox="1"/>
          <p:nvPr/>
        </p:nvSpPr>
        <p:spPr>
          <a:xfrm>
            <a:off x="418170" y="1674194"/>
            <a:ext cx="4042318" cy="507831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What is a </a:t>
            </a:r>
            <a:r>
              <a:rPr b="1" i="0" lang="en-US" sz="1800" u="none" cap="none" strike="noStrike">
                <a:solidFill>
                  <a:schemeClr val="dk1"/>
                </a:solidFill>
                <a:latin typeface="Arial"/>
                <a:ea typeface="Arial"/>
                <a:cs typeface="Arial"/>
                <a:sym typeface="Arial"/>
              </a:rPr>
              <a:t>hazard</a:t>
            </a:r>
            <a:r>
              <a:rPr b="0" i="0" lang="en-US" sz="1800" u="none"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Dangerous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Something that will harm me</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Danger</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1" lang="en-US" sz="1800" u="none" cap="none" strike="noStrike">
                <a:solidFill>
                  <a:schemeClr val="dk1"/>
                </a:solidFill>
                <a:latin typeface="Arial"/>
                <a:ea typeface="Arial"/>
                <a:cs typeface="Arial"/>
                <a:sym typeface="Arial"/>
              </a:rPr>
              <a:t>Peligro</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Scary</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1" lang="en-US" sz="1800" u="none" cap="none" strike="noStrike">
                <a:solidFill>
                  <a:schemeClr val="dk1"/>
                </a:solidFill>
                <a:latin typeface="Arial"/>
                <a:ea typeface="Arial"/>
                <a:cs typeface="Arial"/>
                <a:sym typeface="Arial"/>
              </a:rPr>
              <a:t>Yiyáh</a:t>
            </a:r>
            <a:endParaRPr b="0" i="1"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What does it mean to </a:t>
            </a:r>
            <a:r>
              <a:rPr b="1" i="0" lang="en-US" sz="1800" u="none" cap="none" strike="noStrike">
                <a:solidFill>
                  <a:schemeClr val="dk1"/>
                </a:solidFill>
                <a:latin typeface="Arial"/>
                <a:ea typeface="Arial"/>
                <a:cs typeface="Arial"/>
                <a:sym typeface="Arial"/>
              </a:rPr>
              <a:t>mitigate</a:t>
            </a:r>
            <a:r>
              <a:rPr b="0" i="0" lang="en-US" sz="1800" u="none"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To make a danger (hazard) less severe or painful</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Examples of </a:t>
            </a:r>
            <a:r>
              <a:rPr b="1" i="0" lang="en-US" sz="1800" u="none" cap="none" strike="noStrike">
                <a:solidFill>
                  <a:schemeClr val="dk1"/>
                </a:solidFill>
                <a:latin typeface="Arial"/>
                <a:ea typeface="Arial"/>
                <a:cs typeface="Arial"/>
                <a:sym typeface="Arial"/>
              </a:rPr>
              <a:t>mitigations</a:t>
            </a:r>
            <a:r>
              <a:rPr b="0" i="0" lang="en-US" sz="1800" u="none" cap="none" strike="noStrike">
                <a:solidFill>
                  <a:schemeClr val="dk1"/>
                </a:solidFill>
                <a:latin typeface="Arial"/>
                <a:ea typeface="Arial"/>
                <a:cs typeface="Arial"/>
                <a:sym typeface="Arial"/>
              </a:rPr>
              <a:t> (safety tips):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Medicine</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Building a wall</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Brushing my teeth</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Telling a friend to watch out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What mitigations have </a:t>
            </a:r>
            <a:r>
              <a:rPr b="1" i="0" lang="en-US" sz="1800" u="none" cap="none" strike="noStrike">
                <a:solidFill>
                  <a:schemeClr val="dk1"/>
                </a:solidFill>
                <a:latin typeface="Arial"/>
                <a:ea typeface="Arial"/>
                <a:cs typeface="Arial"/>
                <a:sym typeface="Arial"/>
              </a:rPr>
              <a:t>in common</a:t>
            </a:r>
            <a:r>
              <a:rPr b="0" i="0" lang="en-US" sz="1800" u="none"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Make safe, helpful, cause less harm, reduce risk</a:t>
            </a:r>
            <a:endParaRPr b="0" i="0" sz="1400" u="none" cap="none" strike="noStrike">
              <a:solidFill>
                <a:srgbClr val="000000"/>
              </a:solidFill>
              <a:latin typeface="Arial"/>
              <a:ea typeface="Arial"/>
              <a:cs typeface="Arial"/>
              <a:sym typeface="Arial"/>
            </a:endParaRPr>
          </a:p>
        </p:txBody>
      </p:sp>
      <p:sp>
        <p:nvSpPr>
          <p:cNvPr id="214" name="Google Shape;214;p2"/>
          <p:cNvSpPr txBox="1"/>
          <p:nvPr/>
        </p:nvSpPr>
        <p:spPr>
          <a:xfrm>
            <a:off x="418171" y="925553"/>
            <a:ext cx="3829500" cy="6465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How do people stay safe from everyday hazards?</a:t>
            </a:r>
            <a:endParaRPr b="0" i="0" sz="1400" u="none" cap="none" strike="noStrike">
              <a:solidFill>
                <a:srgbClr val="000000"/>
              </a:solidFill>
              <a:latin typeface="Arial"/>
              <a:ea typeface="Arial"/>
              <a:cs typeface="Arial"/>
              <a:sym typeface="Arial"/>
            </a:endParaRPr>
          </a:p>
        </p:txBody>
      </p:sp>
      <p:sp>
        <p:nvSpPr>
          <p:cNvPr id="215" name="Google Shape;215;p2"/>
          <p:cNvSpPr txBox="1"/>
          <p:nvPr/>
        </p:nvSpPr>
        <p:spPr>
          <a:xfrm>
            <a:off x="4460488" y="925553"/>
            <a:ext cx="2947635" cy="92333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What hazards exist where we live and how can we mitigate them?</a:t>
            </a:r>
            <a:endParaRPr b="0" i="0" sz="1800" u="none" cap="none" strike="noStrike">
              <a:solidFill>
                <a:schemeClr val="dk1"/>
              </a:solidFill>
              <a:latin typeface="Arial"/>
              <a:ea typeface="Arial"/>
              <a:cs typeface="Arial"/>
              <a:sym typeface="Arial"/>
            </a:endParaRPr>
          </a:p>
        </p:txBody>
      </p:sp>
      <p:sp>
        <p:nvSpPr>
          <p:cNvPr id="216" name="Google Shape;216;p2"/>
          <p:cNvSpPr txBox="1"/>
          <p:nvPr/>
        </p:nvSpPr>
        <p:spPr>
          <a:xfrm>
            <a:off x="7620927" y="925553"/>
            <a:ext cx="3563746" cy="92333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What natural hazards do people on Earth face and how do they mitigate them?</a:t>
            </a:r>
            <a:endParaRPr b="0" i="0" sz="1800" u="none" cap="none" strike="noStrike">
              <a:solidFill>
                <a:schemeClr val="dk1"/>
              </a:solidFill>
              <a:latin typeface="Arial"/>
              <a:ea typeface="Arial"/>
              <a:cs typeface="Arial"/>
              <a:sym typeface="Arial"/>
            </a:endParaRPr>
          </a:p>
        </p:txBody>
      </p:sp>
      <p:sp>
        <p:nvSpPr>
          <p:cNvPr id="217" name="Google Shape;217;p2"/>
          <p:cNvSpPr txBox="1"/>
          <p:nvPr/>
        </p:nvSpPr>
        <p:spPr>
          <a:xfrm>
            <a:off x="7620927" y="2143650"/>
            <a:ext cx="4042318" cy="34163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[Easier to mitigate]</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Bear attacks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Lightning Strikes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Snowstorms (stay inside, wear warm clothes, use snowshoes)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1" lang="en-US" sz="1800" u="none" cap="none" strike="noStrike">
                <a:solidFill>
                  <a:schemeClr val="dk1"/>
                </a:solidFill>
                <a:latin typeface="Arial"/>
                <a:ea typeface="Arial"/>
                <a:cs typeface="Arial"/>
                <a:sym typeface="Arial"/>
              </a:rPr>
              <a:t>Chiil bil haayol</a:t>
            </a:r>
            <a:endParaRPr b="0" i="1" sz="1800" u="none" cap="none" strike="noStrike">
              <a:solidFill>
                <a:schemeClr val="dk1"/>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Flooding</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Tornados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Earthquakes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Volcanoes</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1F1F1F"/>
              </a:buClr>
              <a:buSzPts val="1800"/>
              <a:buFont typeface="Arial"/>
              <a:buChar char="•"/>
            </a:pPr>
            <a:r>
              <a:rPr b="0" i="0" lang="en-US" sz="1800" u="none" cap="none" strike="noStrike">
                <a:solidFill>
                  <a:srgbClr val="1F1F1F"/>
                </a:solidFill>
                <a:latin typeface="Arial"/>
                <a:ea typeface="Arial"/>
                <a:cs typeface="Arial"/>
                <a:sym typeface="Arial"/>
              </a:rPr>
              <a:t>بركان</a:t>
            </a:r>
            <a:endParaRPr b="0" i="0" sz="1800" u="none" cap="none" strike="noStrike">
              <a:solidFill>
                <a:srgbClr val="1F1F1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1F1F1F"/>
                </a:solidFill>
                <a:latin typeface="Arial"/>
                <a:ea typeface="Arial"/>
                <a:cs typeface="Arial"/>
                <a:sym typeface="Arial"/>
              </a:rPr>
              <a:t>[Harder to mitigate]</a:t>
            </a:r>
            <a:endParaRPr b="0" i="0" sz="1800" u="none" cap="none" strike="noStrike">
              <a:solidFill>
                <a:schemeClr val="dk1"/>
              </a:solidFill>
              <a:latin typeface="Arial"/>
              <a:ea typeface="Arial"/>
              <a:cs typeface="Arial"/>
              <a:sym typeface="Arial"/>
            </a:endParaRPr>
          </a:p>
        </p:txBody>
      </p:sp>
      <p:graphicFrame>
        <p:nvGraphicFramePr>
          <p:cNvPr id="218" name="Google Shape;218;p2"/>
          <p:cNvGraphicFramePr/>
          <p:nvPr/>
        </p:nvGraphicFramePr>
        <p:xfrm>
          <a:off x="4460487" y="2003136"/>
          <a:ext cx="3000000" cy="3000000"/>
        </p:xfrm>
        <a:graphic>
          <a:graphicData uri="http://schemas.openxmlformats.org/drawingml/2006/table">
            <a:tbl>
              <a:tblPr bandRow="1" firstRow="1">
                <a:noFill/>
                <a:tableStyleId>{AD639A39-64E1-4196-85B3-C52B9816486D}</a:tableStyleId>
              </a:tblPr>
              <a:tblGrid>
                <a:gridCol w="1473825"/>
                <a:gridCol w="1473825"/>
              </a:tblGrid>
              <a:tr h="370850">
                <a:tc>
                  <a:txBody>
                    <a:bodyPr/>
                    <a:lstStyle/>
                    <a:p>
                      <a:pPr indent="0" lvl="0" marL="0" marR="0" rtl="0" algn="l">
                        <a:lnSpc>
                          <a:spcPct val="100000"/>
                        </a:lnSpc>
                        <a:spcBef>
                          <a:spcPts val="0"/>
                        </a:spcBef>
                        <a:spcAft>
                          <a:spcPts val="0"/>
                        </a:spcAft>
                        <a:buClr>
                          <a:srgbClr val="000000"/>
                        </a:buClr>
                        <a:buSzPts val="1800"/>
                        <a:buFont typeface="Arial"/>
                        <a:buNone/>
                      </a:pPr>
                      <a:r>
                        <a:rPr lang="en-US" sz="1800" u="none" cap="none" strike="noStrike"/>
                        <a:t>Hazard</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en-US" sz="1800" u="none" cap="none" strike="noStrike"/>
                        <a:t>Mitigation</a:t>
                      </a:r>
                      <a:endParaRPr sz="1400" u="none" cap="none" strike="noStrike"/>
                    </a:p>
                  </a:txBody>
                  <a:tcPr marT="45725" marB="45725" marR="91450" marL="91450"/>
                </a:tc>
              </a:tr>
              <a:tr h="370850">
                <a:tc>
                  <a:txBody>
                    <a:bodyPr/>
                    <a:lstStyle/>
                    <a:p>
                      <a:pPr indent="0" lvl="0" marL="0" marR="0" rtl="0" algn="l">
                        <a:lnSpc>
                          <a:spcPct val="100000"/>
                        </a:lnSpc>
                        <a:spcBef>
                          <a:spcPts val="0"/>
                        </a:spcBef>
                        <a:spcAft>
                          <a:spcPts val="0"/>
                        </a:spcAft>
                        <a:buClr>
                          <a:srgbClr val="000000"/>
                        </a:buClr>
                        <a:buSzPts val="1800"/>
                        <a:buFont typeface="Arial"/>
                        <a:buNone/>
                      </a:pPr>
                      <a:r>
                        <a:rPr lang="en-US" sz="1800" u="none" cap="none" strike="noStrike"/>
                        <a:t>Drought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en-US" sz="1800" u="none" cap="none" strike="noStrike"/>
                        <a:t>Store water</a:t>
                      </a:r>
                      <a:endParaRPr sz="1400" u="none" cap="none" strike="noStrike"/>
                    </a:p>
                  </a:txBody>
                  <a:tcPr marT="45725" marB="45725" marR="91450" marL="91450"/>
                </a:tc>
              </a:tr>
              <a:tr h="370850">
                <a:tc>
                  <a:txBody>
                    <a:bodyPr/>
                    <a:lstStyle/>
                    <a:p>
                      <a:pPr indent="0" lvl="0" marL="0" marR="0" rtl="0" algn="l">
                        <a:lnSpc>
                          <a:spcPct val="100000"/>
                        </a:lnSpc>
                        <a:spcBef>
                          <a:spcPts val="0"/>
                        </a:spcBef>
                        <a:spcAft>
                          <a:spcPts val="0"/>
                        </a:spcAft>
                        <a:buClr>
                          <a:srgbClr val="000000"/>
                        </a:buClr>
                        <a:buSzPts val="1800"/>
                        <a:buFont typeface="Arial"/>
                        <a:buNone/>
                      </a:pPr>
                      <a:r>
                        <a:rPr lang="en-US" sz="1800" u="none" cap="none" strike="noStrike"/>
                        <a:t>Dust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en-US" sz="1800" u="none" cap="none" strike="noStrike"/>
                        <a:t>Wear masks</a:t>
                      </a:r>
                      <a:endParaRPr sz="1400" u="none" cap="none" strike="noStrike"/>
                    </a:p>
                  </a:txBody>
                  <a:tcPr marT="45725" marB="45725" marR="91450" marL="91450"/>
                </a:tc>
              </a:tr>
              <a:tr h="370850">
                <a:tc>
                  <a:txBody>
                    <a:bodyPr/>
                    <a:lstStyle/>
                    <a:p>
                      <a:pPr indent="0" lvl="0" marL="0" marR="0" rtl="0" algn="l">
                        <a:lnSpc>
                          <a:spcPct val="100000"/>
                        </a:lnSpc>
                        <a:spcBef>
                          <a:spcPts val="0"/>
                        </a:spcBef>
                        <a:spcAft>
                          <a:spcPts val="0"/>
                        </a:spcAft>
                        <a:buClr>
                          <a:srgbClr val="000000"/>
                        </a:buClr>
                        <a:buSzPts val="1800"/>
                        <a:buFont typeface="Arial"/>
                        <a:buNone/>
                      </a:pPr>
                      <a:r>
                        <a:rPr lang="en-US" sz="1800" u="none" cap="none" strike="noStrike"/>
                        <a:t>Flooding</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800"/>
                        <a:buFont typeface="Arial"/>
                        <a:buNone/>
                      </a:pPr>
                      <a:r>
                        <a:rPr lang="en-US" sz="1800" u="none" cap="none" strike="noStrike"/>
                        <a:t>Plant trees</a:t>
                      </a:r>
                      <a:endParaRPr sz="1400" u="none" cap="none" strike="noStrike"/>
                    </a:p>
                  </a:txBody>
                  <a:tcPr marT="45725" marB="45725" marR="91450" marL="91450"/>
                </a:tc>
              </a:tr>
            </a:tbl>
          </a:graphicData>
        </a:graphic>
      </p:graphicFrame>
      <p:pic>
        <p:nvPicPr>
          <p:cNvPr descr="Stylized Earth icon with blue oceans and green land masses." id="219" name="Google Shape;219;p2"/>
          <p:cNvPicPr preferRelativeResize="0"/>
          <p:nvPr/>
        </p:nvPicPr>
        <p:blipFill rotWithShape="1">
          <a:blip r:embed="rId3">
            <a:alphaModFix/>
          </a:blip>
          <a:srcRect b="0" l="0" r="0" t="0"/>
          <a:stretch/>
        </p:blipFill>
        <p:spPr>
          <a:xfrm>
            <a:off x="10312089" y="1565752"/>
            <a:ext cx="1224542" cy="11370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2024-11-22T14:40:50Z</dcterms:created>
  <dc:creator>Derek Butterton</dc:creator>
</cp:coreProperties>
</file>